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57"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3F3E"/>
    <a:srgbClr val="F06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9DAC91-0139-49C0-8319-AD3578F800DC}" v="1" dt="2022-02-04T12:32:06.666"/>
    <p1510:client id="{083B2342-3FCE-429C-BC7F-5E508F7CE032}" v="4" dt="2022-02-02T14:54:48.897"/>
    <p1510:client id="{35D07350-F1BB-4FFA-95C6-B1FD99F8BBC4}" v="4" dt="2022-01-24T14:19:07.976"/>
    <p1510:client id="{DD13B956-5455-4D1C-BC02-ED96407B2F00}" v="4" dt="2022-01-24T14:19:32.291"/>
    <p1510:client id="{7FD01D1D-DC7D-45B8-B883-30B7E2CA2649}" v="2" dt="2022-01-28T12:38:09.34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72"/>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0C742741-03FD-4023-BECF-CF3FFC7DAC04}" type="datetimeFigureOut">
              <a:rPr lang="en-GB" smtClean="0"/>
              <a:t>10/11/2023</a:t>
            </a:fld>
            <a:endParaRPr lang="en-GB"/>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3AEEC388-2548-4982-B3EB-46FE10F23D85}" type="slidenum">
              <a:rPr lang="en-GB" smtClean="0"/>
              <a:t>‹#›</a:t>
            </a:fld>
            <a:endParaRPr lang="en-GB"/>
          </a:p>
        </p:txBody>
      </p:sp>
    </p:spTree>
    <p:extLst>
      <p:ext uri="{BB962C8B-B14F-4D97-AF65-F5344CB8AC3E}">
        <p14:creationId xmlns:p14="http://schemas.microsoft.com/office/powerpoint/2010/main" val="3078355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a:solidFill>
                  <a:srgbClr val="121211"/>
                </a:solidFill>
                <a:latin typeface="HelveticaNeueLT Arabic 55 Roman"/>
              </a:rPr>
              <a:t>On Safer Internet Day we celebrate the best parts of being online: </a:t>
            </a:r>
          </a:p>
          <a:p>
            <a:r>
              <a:rPr lang="en-US" sz="1800" b="0" i="0" u="none" strike="noStrike" baseline="0">
                <a:solidFill>
                  <a:srgbClr val="121211"/>
                </a:solidFill>
                <a:latin typeface="HelveticaNeueLT Arabic 55 Roman"/>
              </a:rPr>
              <a:t>Put your hand up if you do any of these things online </a:t>
            </a:r>
          </a:p>
          <a:p>
            <a:pPr marL="285750" indent="-285750">
              <a:buFont typeface="Arial" panose="020B0604020202020204" pitchFamily="34" charset="0"/>
              <a:buChar char="•"/>
            </a:pPr>
            <a:r>
              <a:rPr lang="en-US" sz="1800" b="0" i="0" u="none" strike="noStrike" baseline="0">
                <a:solidFill>
                  <a:srgbClr val="121211"/>
                </a:solidFill>
                <a:latin typeface="HelveticaNeueLT Arabic 55 Roman"/>
              </a:rPr>
              <a:t>Video calling friends and family </a:t>
            </a:r>
          </a:p>
          <a:p>
            <a:pPr marL="285750" indent="-285750">
              <a:buFont typeface="Arial" panose="020B0604020202020204" pitchFamily="34" charset="0"/>
              <a:buChar char="•"/>
            </a:pPr>
            <a:r>
              <a:rPr lang="en-GB" sz="1800" b="0" i="0" u="none" strike="noStrike" baseline="0">
                <a:solidFill>
                  <a:srgbClr val="121211"/>
                </a:solidFill>
                <a:latin typeface="HelveticaNeueLT Arabic 55 Roman"/>
              </a:rPr>
              <a:t>Chatting to your friends </a:t>
            </a:r>
          </a:p>
          <a:p>
            <a:pPr marL="285750" indent="-285750">
              <a:buFont typeface="Arial" panose="020B0604020202020204" pitchFamily="34" charset="0"/>
              <a:buChar char="•"/>
            </a:pPr>
            <a:r>
              <a:rPr lang="en-GB" sz="1800" b="0" i="0" u="none" strike="noStrike" baseline="0">
                <a:solidFill>
                  <a:srgbClr val="121211"/>
                </a:solidFill>
                <a:latin typeface="HelveticaNeueLT Arabic 55 Roman"/>
              </a:rPr>
              <a:t>Learning new things </a:t>
            </a:r>
          </a:p>
          <a:p>
            <a:pPr marL="285750" indent="-285750">
              <a:buFont typeface="Arial" panose="020B0604020202020204" pitchFamily="34" charset="0"/>
              <a:buChar char="•"/>
            </a:pPr>
            <a:r>
              <a:rPr lang="en-GB" sz="1800" b="0" i="0" u="none" strike="noStrike" baseline="0">
                <a:solidFill>
                  <a:srgbClr val="121211"/>
                </a:solidFill>
                <a:latin typeface="HelveticaNeueLT Arabic 55 Roman"/>
              </a:rPr>
              <a:t>Listening to music </a:t>
            </a:r>
          </a:p>
          <a:p>
            <a:pPr marL="285750" indent="-285750">
              <a:buFont typeface="Arial" panose="020B0604020202020204" pitchFamily="34" charset="0"/>
              <a:buChar char="•"/>
            </a:pPr>
            <a:r>
              <a:rPr lang="en-GB" sz="1800" b="0" i="0" u="none" strike="noStrike" baseline="0">
                <a:solidFill>
                  <a:srgbClr val="121211"/>
                </a:solidFill>
                <a:latin typeface="HelveticaNeueLT Arabic 55 Roman"/>
              </a:rPr>
              <a:t>Watching videos </a:t>
            </a:r>
          </a:p>
          <a:p>
            <a:pPr marL="285750" indent="-285750">
              <a:buFont typeface="Arial" panose="020B0604020202020204" pitchFamily="34" charset="0"/>
              <a:buChar char="•"/>
            </a:pPr>
            <a:r>
              <a:rPr lang="en-GB" sz="1800" b="0" i="0" u="none" strike="noStrike" baseline="0">
                <a:solidFill>
                  <a:srgbClr val="121211"/>
                </a:solidFill>
                <a:latin typeface="HelveticaNeueLT Arabic 55 Roman"/>
              </a:rPr>
              <a:t>Sending emojis </a:t>
            </a:r>
          </a:p>
          <a:p>
            <a:pPr marL="285750" indent="-285750">
              <a:buFont typeface="Arial" panose="020B0604020202020204" pitchFamily="34" charset="0"/>
              <a:buChar char="•"/>
            </a:pPr>
            <a:r>
              <a:rPr lang="en-GB" sz="1800" b="0" i="0" u="none" strike="noStrike" baseline="0">
                <a:solidFill>
                  <a:srgbClr val="121211"/>
                </a:solidFill>
                <a:latin typeface="HelveticaNeueLT Arabic 55 Roman"/>
              </a:rPr>
              <a:t>Playing games </a:t>
            </a:r>
          </a:p>
          <a:p>
            <a:r>
              <a:rPr lang="en-US" sz="1800" b="0" i="0" u="none" strike="noStrike" baseline="0">
                <a:solidFill>
                  <a:srgbClr val="121211"/>
                </a:solidFill>
                <a:latin typeface="HelveticaNeueLT Arabic 55 Roman"/>
              </a:rPr>
              <a:t>Wow! They’re so many amazing things to do online – let’s focus on that last one.</a:t>
            </a:r>
            <a:endParaRPr lang="en-GB"/>
          </a:p>
        </p:txBody>
      </p:sp>
      <p:sp>
        <p:nvSpPr>
          <p:cNvPr id="4" name="Slide Number Placeholder 3"/>
          <p:cNvSpPr>
            <a:spLocks noGrp="1"/>
          </p:cNvSpPr>
          <p:nvPr>
            <p:ph type="sldNum" sz="quarter" idx="5"/>
          </p:nvPr>
        </p:nvSpPr>
        <p:spPr/>
        <p:txBody>
          <a:bodyPr/>
          <a:lstStyle/>
          <a:p>
            <a:fld id="{3AEEC388-2548-4982-B3EB-46FE10F23D85}" type="slidenum">
              <a:rPr lang="en-GB" smtClean="0"/>
              <a:t>2</a:t>
            </a:fld>
            <a:endParaRPr lang="en-GB"/>
          </a:p>
        </p:txBody>
      </p:sp>
    </p:spTree>
    <p:extLst>
      <p:ext uri="{BB962C8B-B14F-4D97-AF65-F5344CB8AC3E}">
        <p14:creationId xmlns:p14="http://schemas.microsoft.com/office/powerpoint/2010/main" val="665886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u="none" strike="noStrike" baseline="0">
                <a:solidFill>
                  <a:srgbClr val="A020B3"/>
                </a:solidFill>
                <a:latin typeface="Helvetica" panose="020B0604020202020204" pitchFamily="34" charset="0"/>
              </a:rPr>
              <a:t>Read out the gaming chat. </a:t>
            </a:r>
            <a:endParaRPr lang="en-US" sz="1800" b="0" i="0" u="none" strike="noStrike" baseline="0">
              <a:solidFill>
                <a:srgbClr val="A020B3"/>
              </a:solidFill>
              <a:latin typeface="Helvetica" panose="020B0604020202020204" pitchFamily="34" charset="0"/>
            </a:endParaRPr>
          </a:p>
          <a:p>
            <a:r>
              <a:rPr lang="en-US" sz="1800" b="0" i="1" u="none" strike="noStrike" baseline="0">
                <a:solidFill>
                  <a:srgbClr val="A020B3"/>
                </a:solidFill>
                <a:latin typeface="Helvetica" panose="020B0604020202020204" pitchFamily="34" charset="0"/>
              </a:rPr>
              <a:t>Then read out the final message and note that this is being sent to the same person but on a different group. </a:t>
            </a:r>
            <a:endParaRPr lang="en-US" sz="1800" b="0" i="0" u="none" strike="noStrike" baseline="0">
              <a:solidFill>
                <a:srgbClr val="A020B3"/>
              </a:solidFill>
              <a:latin typeface="Helvetica" panose="020B0604020202020204" pitchFamily="34" charset="0"/>
            </a:endParaRPr>
          </a:p>
          <a:p>
            <a:r>
              <a:rPr lang="en-US" sz="1800" b="0" i="0" u="none" strike="noStrike" baseline="0">
                <a:solidFill>
                  <a:srgbClr val="121211"/>
                </a:solidFill>
                <a:latin typeface="HelveticaNeueLT Arabic 55 Roman"/>
              </a:rPr>
              <a:t>Put your thumbs up if you think this message is okay to send and put your thumbs down if you think it’s not okay to send. </a:t>
            </a:r>
          </a:p>
          <a:p>
            <a:r>
              <a:rPr lang="en-US" sz="1800" b="0" i="1" u="none" strike="noStrike" baseline="0">
                <a:solidFill>
                  <a:srgbClr val="A020B3"/>
                </a:solidFill>
                <a:latin typeface="Helvetica" panose="020B0604020202020204" pitchFamily="34" charset="0"/>
              </a:rPr>
              <a:t>Take 2-3 reasons for their decision and discuss. </a:t>
            </a:r>
            <a:endParaRPr lang="en-US" sz="1800" b="0" i="0" u="none" strike="noStrike" baseline="0">
              <a:solidFill>
                <a:srgbClr val="A020B3"/>
              </a:solidFill>
              <a:latin typeface="Helvetica" panose="020B0604020202020204" pitchFamily="34" charset="0"/>
            </a:endParaRPr>
          </a:p>
          <a:p>
            <a:r>
              <a:rPr lang="en-US" sz="1800" b="0" i="0" u="none" strike="noStrike" baseline="0">
                <a:solidFill>
                  <a:srgbClr val="121211"/>
                </a:solidFill>
                <a:latin typeface="HelveticaNeueLT Arabic 55 Roman"/>
              </a:rPr>
              <a:t>Let’s have a look at some advice. </a:t>
            </a:r>
            <a:r>
              <a:rPr lang="en-US" sz="1800" b="0" i="1" u="none" strike="noStrike" baseline="0">
                <a:solidFill>
                  <a:srgbClr val="A020B3"/>
                </a:solidFill>
                <a:latin typeface="Helvetica" panose="020B0604020202020204" pitchFamily="34" charset="0"/>
              </a:rPr>
              <a:t>Read advice bubble. </a:t>
            </a:r>
            <a:endParaRPr lang="en-US" sz="1800" b="0" i="0" u="none" strike="noStrike" baseline="0">
              <a:solidFill>
                <a:srgbClr val="A020B3"/>
              </a:solidFill>
              <a:latin typeface="Helvetica" panose="020B0604020202020204" pitchFamily="34" charset="0"/>
            </a:endParaRPr>
          </a:p>
          <a:p>
            <a:r>
              <a:rPr lang="en-US" sz="1800" b="0" i="1" u="none" strike="noStrike" baseline="0">
                <a:solidFill>
                  <a:srgbClr val="A020B3"/>
                </a:solidFill>
                <a:latin typeface="Helvetica" panose="020B0604020202020204" pitchFamily="34" charset="0"/>
              </a:rPr>
              <a:t>Ask the learners if there is a better way to respond. What would they do? Take 1-2 answers. </a:t>
            </a:r>
            <a:endParaRPr lang="en-US" sz="1800" b="0" i="0" u="none" strike="noStrike" baseline="0">
              <a:solidFill>
                <a:srgbClr val="A020B3"/>
              </a:solidFill>
              <a:latin typeface="Helvetica" panose="020B0604020202020204" pitchFamily="34" charset="0"/>
            </a:endParaRPr>
          </a:p>
          <a:p>
            <a:r>
              <a:rPr lang="en-US" sz="1800" b="0" i="0" u="none" strike="noStrike" baseline="0">
                <a:solidFill>
                  <a:srgbClr val="121211"/>
                </a:solidFill>
                <a:latin typeface="HelveticaNeueLT Arabic 55 Roman"/>
              </a:rPr>
              <a:t>Now let’s look at the next example. </a:t>
            </a:r>
            <a:endParaRPr lang="en-GB"/>
          </a:p>
        </p:txBody>
      </p:sp>
      <p:sp>
        <p:nvSpPr>
          <p:cNvPr id="4" name="Slide Number Placeholder 3"/>
          <p:cNvSpPr>
            <a:spLocks noGrp="1"/>
          </p:cNvSpPr>
          <p:nvPr>
            <p:ph type="sldNum" sz="quarter" idx="5"/>
          </p:nvPr>
        </p:nvSpPr>
        <p:spPr/>
        <p:txBody>
          <a:bodyPr/>
          <a:lstStyle/>
          <a:p>
            <a:fld id="{3AEEC388-2548-4982-B3EB-46FE10F23D85}" type="slidenum">
              <a:rPr lang="en-GB" smtClean="0"/>
              <a:t>11</a:t>
            </a:fld>
            <a:endParaRPr lang="en-GB"/>
          </a:p>
        </p:txBody>
      </p:sp>
    </p:spTree>
    <p:extLst>
      <p:ext uri="{BB962C8B-B14F-4D97-AF65-F5344CB8AC3E}">
        <p14:creationId xmlns:p14="http://schemas.microsoft.com/office/powerpoint/2010/main" val="4088592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u="none" strike="noStrike" baseline="0">
                <a:solidFill>
                  <a:srgbClr val="A020B3"/>
                </a:solidFill>
                <a:latin typeface="Helvetica" panose="020B0604020202020204" pitchFamily="34" charset="0"/>
              </a:rPr>
              <a:t>Read out the gaming chat. </a:t>
            </a:r>
            <a:endParaRPr lang="en-US" sz="1800" b="0" i="0" u="none" strike="noStrike" baseline="0">
              <a:solidFill>
                <a:srgbClr val="A020B3"/>
              </a:solidFill>
              <a:latin typeface="Helvetica" panose="020B0604020202020204" pitchFamily="34" charset="0"/>
            </a:endParaRPr>
          </a:p>
          <a:p>
            <a:r>
              <a:rPr lang="en-US" sz="1800" b="0" i="0" u="none" strike="noStrike" baseline="0">
                <a:solidFill>
                  <a:srgbClr val="121211"/>
                </a:solidFill>
                <a:latin typeface="HelveticaNeueLT Arabic 55 Roman"/>
              </a:rPr>
              <a:t>Put your thumbs up if you think this message is okay to send and put your thumbs down if you think it’s not okay to send. </a:t>
            </a:r>
          </a:p>
          <a:p>
            <a:r>
              <a:rPr lang="en-US" sz="1800" b="0" i="1" u="none" strike="noStrike" baseline="0">
                <a:solidFill>
                  <a:srgbClr val="A020B3"/>
                </a:solidFill>
                <a:latin typeface="Helvetica" panose="020B0604020202020204" pitchFamily="34" charset="0"/>
              </a:rPr>
              <a:t>Take 2-3 reasons for their decision and discuss. </a:t>
            </a:r>
            <a:endParaRPr lang="en-US" sz="1800" b="0" i="0" u="none" strike="noStrike" baseline="0">
              <a:solidFill>
                <a:srgbClr val="A020B3"/>
              </a:solidFill>
              <a:latin typeface="Helvetica" panose="020B0604020202020204" pitchFamily="34" charset="0"/>
            </a:endParaRPr>
          </a:p>
          <a:p>
            <a:r>
              <a:rPr lang="en-US" sz="1800" b="0" i="0" u="none" strike="noStrike" baseline="0">
                <a:solidFill>
                  <a:srgbClr val="121211"/>
                </a:solidFill>
                <a:latin typeface="HelveticaNeueLT Arabic 55 Roman"/>
              </a:rPr>
              <a:t>Let’s have a look at some advice. </a:t>
            </a:r>
            <a:r>
              <a:rPr lang="en-US" sz="1800" b="0" i="1" u="none" strike="noStrike" baseline="0">
                <a:solidFill>
                  <a:srgbClr val="A020B3"/>
                </a:solidFill>
                <a:latin typeface="Helvetica" panose="020B0604020202020204" pitchFamily="34" charset="0"/>
              </a:rPr>
              <a:t>Read advice bubble. </a:t>
            </a:r>
            <a:endParaRPr lang="en-US" sz="1800" b="0" i="0" u="none" strike="noStrike" baseline="0">
              <a:solidFill>
                <a:srgbClr val="A020B3"/>
              </a:solidFill>
              <a:latin typeface="Helvetica" panose="020B0604020202020204" pitchFamily="34" charset="0"/>
            </a:endParaRPr>
          </a:p>
          <a:p>
            <a:r>
              <a:rPr lang="en-US" sz="1800" b="0" i="1" u="none" strike="noStrike" baseline="0">
                <a:solidFill>
                  <a:srgbClr val="A020B3"/>
                </a:solidFill>
                <a:latin typeface="Helvetica" panose="020B0604020202020204" pitchFamily="34" charset="0"/>
              </a:rPr>
              <a:t>Ask the learners if there is a better way to respond. What would they do? Take 1-2 answers. </a:t>
            </a:r>
            <a:endParaRPr lang="en-GB"/>
          </a:p>
        </p:txBody>
      </p:sp>
      <p:sp>
        <p:nvSpPr>
          <p:cNvPr id="4" name="Slide Number Placeholder 3"/>
          <p:cNvSpPr>
            <a:spLocks noGrp="1"/>
          </p:cNvSpPr>
          <p:nvPr>
            <p:ph type="sldNum" sz="quarter" idx="5"/>
          </p:nvPr>
        </p:nvSpPr>
        <p:spPr/>
        <p:txBody>
          <a:bodyPr/>
          <a:lstStyle/>
          <a:p>
            <a:fld id="{3AEEC388-2548-4982-B3EB-46FE10F23D85}" type="slidenum">
              <a:rPr lang="en-GB" smtClean="0"/>
              <a:t>12</a:t>
            </a:fld>
            <a:endParaRPr lang="en-GB"/>
          </a:p>
        </p:txBody>
      </p:sp>
    </p:spTree>
    <p:extLst>
      <p:ext uri="{BB962C8B-B14F-4D97-AF65-F5344CB8AC3E}">
        <p14:creationId xmlns:p14="http://schemas.microsoft.com/office/powerpoint/2010/main" val="3236486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a:solidFill>
                  <a:srgbClr val="121211"/>
                </a:solidFill>
                <a:latin typeface="HelveticaNeueLT Arabic 55 Roman"/>
              </a:rPr>
              <a:t>Well done everyone! Now we’ve had some practice at making respectful choices online, I wonder if you could help answer the next question. </a:t>
            </a:r>
          </a:p>
          <a:p>
            <a:r>
              <a:rPr lang="en-US" sz="1800" b="0" i="0" u="none" strike="noStrike" baseline="0">
                <a:solidFill>
                  <a:srgbClr val="121211"/>
                </a:solidFill>
                <a:latin typeface="HelveticaNeueLT Arabic 55 Roman"/>
              </a:rPr>
              <a:t>What does being respectful online look like? </a:t>
            </a:r>
          </a:p>
          <a:p>
            <a:r>
              <a:rPr lang="en-US" sz="1800" b="0" i="0" u="none" strike="noStrike" baseline="0">
                <a:solidFill>
                  <a:srgbClr val="121211"/>
                </a:solidFill>
                <a:latin typeface="HelveticaNeueLT Arabic 55 Roman"/>
              </a:rPr>
              <a:t>I’m going to give you 30 seconds to turn to the person next to you and share your ideas. </a:t>
            </a:r>
          </a:p>
          <a:p>
            <a:r>
              <a:rPr lang="en-GB" sz="1800" b="0" i="1" u="none" strike="noStrike" baseline="0">
                <a:solidFill>
                  <a:srgbClr val="A020B3"/>
                </a:solidFill>
                <a:latin typeface="Helvetica" panose="020B0604020202020204" pitchFamily="34" charset="0"/>
              </a:rPr>
              <a:t>Take 3-5 answers. </a:t>
            </a:r>
            <a:endParaRPr lang="en-GB"/>
          </a:p>
        </p:txBody>
      </p:sp>
      <p:sp>
        <p:nvSpPr>
          <p:cNvPr id="4" name="Slide Number Placeholder 3"/>
          <p:cNvSpPr>
            <a:spLocks noGrp="1"/>
          </p:cNvSpPr>
          <p:nvPr>
            <p:ph type="sldNum" sz="quarter" idx="5"/>
          </p:nvPr>
        </p:nvSpPr>
        <p:spPr/>
        <p:txBody>
          <a:bodyPr/>
          <a:lstStyle/>
          <a:p>
            <a:fld id="{3AEEC388-2548-4982-B3EB-46FE10F23D85}" type="slidenum">
              <a:rPr lang="en-GB" smtClean="0"/>
              <a:t>13</a:t>
            </a:fld>
            <a:endParaRPr lang="en-GB"/>
          </a:p>
        </p:txBody>
      </p:sp>
    </p:spTree>
    <p:extLst>
      <p:ext uri="{BB962C8B-B14F-4D97-AF65-F5344CB8AC3E}">
        <p14:creationId xmlns:p14="http://schemas.microsoft.com/office/powerpoint/2010/main" val="1750768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a:solidFill>
                  <a:srgbClr val="121211"/>
                </a:solidFill>
                <a:latin typeface="HelveticaNeueLT Arabic 55 Roman"/>
              </a:rPr>
              <a:t>Great answers everyone. Being respectful online means… </a:t>
            </a:r>
          </a:p>
          <a:p>
            <a:r>
              <a:rPr lang="en-US" sz="1800" b="0" i="1" u="none" strike="noStrike" baseline="0">
                <a:solidFill>
                  <a:srgbClr val="A020B3"/>
                </a:solidFill>
                <a:latin typeface="Helvetica" panose="020B0604020202020204" pitchFamily="34" charset="0"/>
              </a:rPr>
              <a:t>Read out slide on how to be respectful online. </a:t>
            </a:r>
            <a:endParaRPr lang="en-GB"/>
          </a:p>
        </p:txBody>
      </p:sp>
      <p:sp>
        <p:nvSpPr>
          <p:cNvPr id="4" name="Slide Number Placeholder 3"/>
          <p:cNvSpPr>
            <a:spLocks noGrp="1"/>
          </p:cNvSpPr>
          <p:nvPr>
            <p:ph type="sldNum" sz="quarter" idx="5"/>
          </p:nvPr>
        </p:nvSpPr>
        <p:spPr/>
        <p:txBody>
          <a:bodyPr/>
          <a:lstStyle/>
          <a:p>
            <a:fld id="{3AEEC388-2548-4982-B3EB-46FE10F23D85}" type="slidenum">
              <a:rPr lang="en-GB" smtClean="0"/>
              <a:t>14</a:t>
            </a:fld>
            <a:endParaRPr lang="en-GB"/>
          </a:p>
        </p:txBody>
      </p:sp>
    </p:spTree>
    <p:extLst>
      <p:ext uri="{BB962C8B-B14F-4D97-AF65-F5344CB8AC3E}">
        <p14:creationId xmlns:p14="http://schemas.microsoft.com/office/powerpoint/2010/main" val="884420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a:solidFill>
                  <a:srgbClr val="121211"/>
                </a:solidFill>
                <a:latin typeface="HelveticaNeueLT Arabic 55 Roman"/>
              </a:rPr>
              <a:t>We know that sadly not everyone online is respectful all the time. If someone is being disrespectful online, here are some things you can do. </a:t>
            </a:r>
          </a:p>
          <a:p>
            <a:r>
              <a:rPr lang="en-US" sz="1800" b="0" i="1" u="none" strike="noStrike" baseline="0">
                <a:solidFill>
                  <a:srgbClr val="A020B3"/>
                </a:solidFill>
                <a:latin typeface="Helvetica" panose="020B0604020202020204" pitchFamily="34" charset="0"/>
              </a:rPr>
              <a:t>Read strategies from the slide. </a:t>
            </a:r>
            <a:endParaRPr lang="en-GB"/>
          </a:p>
        </p:txBody>
      </p:sp>
      <p:sp>
        <p:nvSpPr>
          <p:cNvPr id="4" name="Slide Number Placeholder 3"/>
          <p:cNvSpPr>
            <a:spLocks noGrp="1"/>
          </p:cNvSpPr>
          <p:nvPr>
            <p:ph type="sldNum" sz="quarter" idx="5"/>
          </p:nvPr>
        </p:nvSpPr>
        <p:spPr/>
        <p:txBody>
          <a:bodyPr/>
          <a:lstStyle/>
          <a:p>
            <a:fld id="{3AEEC388-2548-4982-B3EB-46FE10F23D85}" type="slidenum">
              <a:rPr lang="en-GB" smtClean="0"/>
              <a:t>15</a:t>
            </a:fld>
            <a:endParaRPr lang="en-GB"/>
          </a:p>
        </p:txBody>
      </p:sp>
    </p:spTree>
    <p:extLst>
      <p:ext uri="{BB962C8B-B14F-4D97-AF65-F5344CB8AC3E}">
        <p14:creationId xmlns:p14="http://schemas.microsoft.com/office/powerpoint/2010/main" val="948933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a:solidFill>
                  <a:srgbClr val="121211"/>
                </a:solidFill>
                <a:latin typeface="HelveticaNeueLT Arabic 55 Roman"/>
              </a:rPr>
              <a:t>But remember if anything at all online makes you feel upset, scared, angry, worried or confused… can anyone tell me, what’s the most important thing to do? </a:t>
            </a:r>
          </a:p>
          <a:p>
            <a:r>
              <a:rPr lang="en-US" sz="1800" b="0" i="1" u="none" strike="noStrike" baseline="0">
                <a:solidFill>
                  <a:srgbClr val="A020B3"/>
                </a:solidFill>
                <a:latin typeface="Helvetica" panose="020B0604020202020204" pitchFamily="34" charset="0"/>
              </a:rPr>
              <a:t>Take answers until a learner says ‘tell someone/an adult’ then move on. </a:t>
            </a:r>
            <a:endParaRPr lang="en-GB"/>
          </a:p>
        </p:txBody>
      </p:sp>
      <p:sp>
        <p:nvSpPr>
          <p:cNvPr id="4" name="Slide Number Placeholder 3"/>
          <p:cNvSpPr>
            <a:spLocks noGrp="1"/>
          </p:cNvSpPr>
          <p:nvPr>
            <p:ph type="sldNum" sz="quarter" idx="5"/>
          </p:nvPr>
        </p:nvSpPr>
        <p:spPr/>
        <p:txBody>
          <a:bodyPr/>
          <a:lstStyle/>
          <a:p>
            <a:fld id="{3AEEC388-2548-4982-B3EB-46FE10F23D85}" type="slidenum">
              <a:rPr lang="en-GB" smtClean="0"/>
              <a:t>16</a:t>
            </a:fld>
            <a:endParaRPr lang="en-GB"/>
          </a:p>
        </p:txBody>
      </p:sp>
    </p:spTree>
    <p:extLst>
      <p:ext uri="{BB962C8B-B14F-4D97-AF65-F5344CB8AC3E}">
        <p14:creationId xmlns:p14="http://schemas.microsoft.com/office/powerpoint/2010/main" val="30536846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a:solidFill>
                  <a:srgbClr val="121211"/>
                </a:solidFill>
                <a:latin typeface="HelveticaNeueLT Arabic 55 Roman"/>
              </a:rPr>
              <a:t>That’s right, the most important thing of all is to talk to an adult you trust for help. That could be an adult at school or at home. </a:t>
            </a:r>
            <a:endParaRPr lang="en-GB"/>
          </a:p>
        </p:txBody>
      </p:sp>
      <p:sp>
        <p:nvSpPr>
          <p:cNvPr id="4" name="Slide Number Placeholder 3"/>
          <p:cNvSpPr>
            <a:spLocks noGrp="1"/>
          </p:cNvSpPr>
          <p:nvPr>
            <p:ph type="sldNum" sz="quarter" idx="5"/>
          </p:nvPr>
        </p:nvSpPr>
        <p:spPr/>
        <p:txBody>
          <a:bodyPr/>
          <a:lstStyle/>
          <a:p>
            <a:fld id="{3AEEC388-2548-4982-B3EB-46FE10F23D85}" type="slidenum">
              <a:rPr lang="en-GB" smtClean="0"/>
              <a:t>17</a:t>
            </a:fld>
            <a:endParaRPr lang="en-GB"/>
          </a:p>
        </p:txBody>
      </p:sp>
    </p:spTree>
    <p:extLst>
      <p:ext uri="{BB962C8B-B14F-4D97-AF65-F5344CB8AC3E}">
        <p14:creationId xmlns:p14="http://schemas.microsoft.com/office/powerpoint/2010/main" val="403832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a:solidFill>
                  <a:srgbClr val="121211"/>
                </a:solidFill>
                <a:latin typeface="HelveticaNeueLT Arabic 55 Roman"/>
              </a:rPr>
              <a:t>Remember that when you are online you might not be able to control other people’s </a:t>
            </a:r>
            <a:r>
              <a:rPr lang="en-US" sz="1800" b="0" i="0" u="none" strike="noStrike" baseline="0" err="1">
                <a:solidFill>
                  <a:srgbClr val="121211"/>
                </a:solidFill>
                <a:latin typeface="HelveticaNeueLT Arabic 55 Roman"/>
              </a:rPr>
              <a:t>behaviour</a:t>
            </a:r>
            <a:r>
              <a:rPr lang="en-US" sz="1800" b="0" i="0" u="none" strike="noStrike" baseline="0">
                <a:solidFill>
                  <a:srgbClr val="121211"/>
                </a:solidFill>
                <a:latin typeface="HelveticaNeueLT Arabic 55 Roman"/>
              </a:rPr>
              <a:t>, but you can control your own and make respectful choices! </a:t>
            </a:r>
          </a:p>
          <a:p>
            <a:r>
              <a:rPr lang="en-US" sz="1800" b="0" i="0" u="none" strike="noStrike" baseline="0">
                <a:solidFill>
                  <a:srgbClr val="121211"/>
                </a:solidFill>
                <a:latin typeface="HelveticaNeueLT Arabic 55 Roman"/>
              </a:rPr>
              <a:t>You’ll be learning more about respect and relationships online later today/this week </a:t>
            </a:r>
            <a:r>
              <a:rPr lang="en-US" sz="1800" b="0" i="0" u="none" strike="noStrike" baseline="0">
                <a:solidFill>
                  <a:srgbClr val="A020B3"/>
                </a:solidFill>
                <a:latin typeface="HelveticaNeueLT Arabic 55 Roman"/>
              </a:rPr>
              <a:t>(if applicable)</a:t>
            </a:r>
            <a:r>
              <a:rPr lang="en-US" sz="1800" b="0" i="0" u="none" strike="noStrike" baseline="0">
                <a:solidFill>
                  <a:srgbClr val="121211"/>
                </a:solidFill>
                <a:latin typeface="HelveticaNeueLT Arabic 55 Roman"/>
              </a:rPr>
              <a:t>. </a:t>
            </a:r>
          </a:p>
          <a:p>
            <a:r>
              <a:rPr lang="en-US" sz="1800" b="0" i="0" u="none" strike="noStrike" baseline="0">
                <a:solidFill>
                  <a:srgbClr val="121211"/>
                </a:solidFill>
                <a:latin typeface="HelveticaNeueLT Arabic 55 Roman"/>
              </a:rPr>
              <a:t>Thank you for joining in and sharing your thoughts. I hope everyone has a happy Safer Internet Day this year!</a:t>
            </a:r>
            <a:endParaRPr lang="en-GB"/>
          </a:p>
        </p:txBody>
      </p:sp>
      <p:sp>
        <p:nvSpPr>
          <p:cNvPr id="4" name="Slide Number Placeholder 3"/>
          <p:cNvSpPr>
            <a:spLocks noGrp="1"/>
          </p:cNvSpPr>
          <p:nvPr>
            <p:ph type="sldNum" sz="quarter" idx="5"/>
          </p:nvPr>
        </p:nvSpPr>
        <p:spPr/>
        <p:txBody>
          <a:bodyPr/>
          <a:lstStyle/>
          <a:p>
            <a:fld id="{3AEEC388-2548-4982-B3EB-46FE10F23D85}" type="slidenum">
              <a:rPr lang="en-GB" smtClean="0"/>
              <a:t>18</a:t>
            </a:fld>
            <a:endParaRPr lang="en-GB"/>
          </a:p>
        </p:txBody>
      </p:sp>
    </p:spTree>
    <p:extLst>
      <p:ext uri="{BB962C8B-B14F-4D97-AF65-F5344CB8AC3E}">
        <p14:creationId xmlns:p14="http://schemas.microsoft.com/office/powerpoint/2010/main" val="914378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a:solidFill>
                  <a:srgbClr val="121211"/>
                </a:solidFill>
                <a:latin typeface="HelveticaNeueLT Arabic 55 Roman"/>
              </a:rPr>
              <a:t>I’m going to give you 30 seconds to turn to the person next to you and tell them about your </a:t>
            </a:r>
            <a:r>
              <a:rPr lang="en-US" sz="1800" b="0" i="0" u="none" strike="noStrike" baseline="0" err="1">
                <a:solidFill>
                  <a:srgbClr val="121211"/>
                </a:solidFill>
                <a:latin typeface="HelveticaNeueLT Arabic 55 Roman"/>
              </a:rPr>
              <a:t>favourite</a:t>
            </a:r>
            <a:r>
              <a:rPr lang="en-US" sz="1800" b="0" i="0" u="none" strike="noStrike" baseline="0">
                <a:solidFill>
                  <a:srgbClr val="121211"/>
                </a:solidFill>
                <a:latin typeface="HelveticaNeueLT Arabic 55 Roman"/>
              </a:rPr>
              <a:t> apps and games for having fun. </a:t>
            </a:r>
          </a:p>
          <a:p>
            <a:r>
              <a:rPr lang="en-US" sz="1800" b="0" i="1" u="none" strike="noStrike" baseline="0">
                <a:solidFill>
                  <a:srgbClr val="A020B3"/>
                </a:solidFill>
                <a:latin typeface="Helvetica" panose="020B0604020202020204" pitchFamily="34" charset="0"/>
              </a:rPr>
              <a:t>Give a short time for learners to discuss, then take a selection of responses. </a:t>
            </a:r>
            <a:endParaRPr lang="en-US" sz="1800" b="0" i="0" u="none" strike="noStrike" baseline="0">
              <a:solidFill>
                <a:srgbClr val="A020B3"/>
              </a:solidFill>
              <a:latin typeface="Helvetica" panose="020B0604020202020204" pitchFamily="34" charset="0"/>
            </a:endParaRPr>
          </a:p>
          <a:p>
            <a:r>
              <a:rPr lang="en-US" sz="1800" b="0" i="0" u="none" strike="noStrike" baseline="0">
                <a:solidFill>
                  <a:srgbClr val="121211"/>
                </a:solidFill>
                <a:latin typeface="HelveticaNeueLT Arabic 55 Roman"/>
              </a:rPr>
              <a:t>It’s amazing to hear about all the apps and games you enjoy using online. </a:t>
            </a:r>
          </a:p>
          <a:p>
            <a:r>
              <a:rPr lang="en-US" sz="1800" b="0" i="0" u="none" strike="noStrike" baseline="0">
                <a:solidFill>
                  <a:srgbClr val="121211"/>
                </a:solidFill>
                <a:latin typeface="HelveticaNeueLT Arabic 55 Roman"/>
              </a:rPr>
              <a:t>Today we are going to be thinking about them further because this Safer Internet Day is all about respect and relationships when playing your </a:t>
            </a:r>
            <a:r>
              <a:rPr lang="en-US" sz="1800" b="0" i="0" u="none" strike="noStrike" baseline="0" err="1">
                <a:solidFill>
                  <a:srgbClr val="121211"/>
                </a:solidFill>
                <a:latin typeface="HelveticaNeueLT Arabic 55 Roman"/>
              </a:rPr>
              <a:t>favourite</a:t>
            </a:r>
            <a:r>
              <a:rPr lang="en-US" sz="1800" b="0" i="0" u="none" strike="noStrike" baseline="0">
                <a:solidFill>
                  <a:srgbClr val="121211"/>
                </a:solidFill>
                <a:latin typeface="HelveticaNeueLT Arabic 55 Roman"/>
              </a:rPr>
              <a:t> games and having fun online. </a:t>
            </a:r>
            <a:endParaRPr lang="en-GB"/>
          </a:p>
        </p:txBody>
      </p:sp>
      <p:sp>
        <p:nvSpPr>
          <p:cNvPr id="4" name="Slide Number Placeholder 3"/>
          <p:cNvSpPr>
            <a:spLocks noGrp="1"/>
          </p:cNvSpPr>
          <p:nvPr>
            <p:ph type="sldNum" sz="quarter" idx="5"/>
          </p:nvPr>
        </p:nvSpPr>
        <p:spPr/>
        <p:txBody>
          <a:bodyPr/>
          <a:lstStyle/>
          <a:p>
            <a:fld id="{3AEEC388-2548-4982-B3EB-46FE10F23D85}" type="slidenum">
              <a:rPr lang="en-GB" smtClean="0"/>
              <a:t>3</a:t>
            </a:fld>
            <a:endParaRPr lang="en-GB"/>
          </a:p>
        </p:txBody>
      </p:sp>
    </p:spTree>
    <p:extLst>
      <p:ext uri="{BB962C8B-B14F-4D97-AF65-F5344CB8AC3E}">
        <p14:creationId xmlns:p14="http://schemas.microsoft.com/office/powerpoint/2010/main" val="1281364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a:solidFill>
                  <a:srgbClr val="121211"/>
                </a:solidFill>
                <a:latin typeface="HelveticaNeueLT Arabic 55 Roman"/>
              </a:rPr>
              <a:t>Have you heard of the word, ‘respect’?</a:t>
            </a:r>
          </a:p>
          <a:p>
            <a:r>
              <a:rPr lang="en-US" sz="1800" b="0" i="0" u="none" strike="noStrike" baseline="0">
                <a:solidFill>
                  <a:srgbClr val="121211"/>
                </a:solidFill>
                <a:latin typeface="HelveticaNeueLT Arabic 55 Roman"/>
              </a:rPr>
              <a:t>I’m going to give you 30 seconds to turn and tell the person next to you what you think ‘respect’ is and then we’ll discuss this as a group. </a:t>
            </a:r>
          </a:p>
          <a:p>
            <a:r>
              <a:rPr lang="en-US" sz="1800" b="0" i="1" u="none" strike="noStrike" baseline="0">
                <a:solidFill>
                  <a:srgbClr val="A020B3"/>
                </a:solidFill>
                <a:latin typeface="Helvetica" panose="020B0604020202020204" pitchFamily="34" charset="0"/>
              </a:rPr>
              <a:t>Allow 30 seconds to pass. </a:t>
            </a:r>
            <a:endParaRPr lang="en-US" sz="1800" b="0" i="0" u="none" strike="noStrike" baseline="0">
              <a:solidFill>
                <a:srgbClr val="A020B3"/>
              </a:solidFill>
              <a:latin typeface="Helvetica" panose="020B0604020202020204" pitchFamily="34" charset="0"/>
            </a:endParaRPr>
          </a:p>
          <a:p>
            <a:r>
              <a:rPr lang="en-US" sz="1800" b="0" i="0" u="none" strike="noStrike" baseline="0">
                <a:solidFill>
                  <a:srgbClr val="121211"/>
                </a:solidFill>
                <a:latin typeface="HelveticaNeueLT Arabic 55 Roman"/>
              </a:rPr>
              <a:t>Who would like to share what they think respect is? </a:t>
            </a:r>
          </a:p>
          <a:p>
            <a:r>
              <a:rPr lang="en-GB" sz="1800" b="0" i="1" u="none" strike="noStrike" baseline="0">
                <a:solidFill>
                  <a:srgbClr val="A020B3"/>
                </a:solidFill>
                <a:latin typeface="Helvetica" panose="020B0604020202020204" pitchFamily="34" charset="0"/>
              </a:rPr>
              <a:t>Take 3-5 answers. </a:t>
            </a:r>
            <a:endParaRPr lang="en-GB" sz="1800" b="0" i="0" u="none" strike="noStrike" baseline="0">
              <a:solidFill>
                <a:srgbClr val="A020B3"/>
              </a:solidFill>
              <a:latin typeface="Helvetica" panose="020B0604020202020204" pitchFamily="34" charset="0"/>
            </a:endParaRPr>
          </a:p>
          <a:p>
            <a:r>
              <a:rPr lang="en-US" sz="1800" b="0" i="0" u="none" strike="noStrike" baseline="0">
                <a:solidFill>
                  <a:srgbClr val="121211"/>
                </a:solidFill>
                <a:latin typeface="HelveticaNeueLT Arabic 55 Roman"/>
              </a:rPr>
              <a:t>Thank you for sharing your ideas! </a:t>
            </a:r>
            <a:endParaRPr lang="en-GB"/>
          </a:p>
        </p:txBody>
      </p:sp>
      <p:sp>
        <p:nvSpPr>
          <p:cNvPr id="4" name="Slide Number Placeholder 3"/>
          <p:cNvSpPr>
            <a:spLocks noGrp="1"/>
          </p:cNvSpPr>
          <p:nvPr>
            <p:ph type="sldNum" sz="quarter" idx="5"/>
          </p:nvPr>
        </p:nvSpPr>
        <p:spPr/>
        <p:txBody>
          <a:bodyPr/>
          <a:lstStyle/>
          <a:p>
            <a:fld id="{3AEEC388-2548-4982-B3EB-46FE10F23D85}" type="slidenum">
              <a:rPr lang="en-GB" smtClean="0"/>
              <a:t>4</a:t>
            </a:fld>
            <a:endParaRPr lang="en-GB"/>
          </a:p>
        </p:txBody>
      </p:sp>
    </p:spTree>
    <p:extLst>
      <p:ext uri="{BB962C8B-B14F-4D97-AF65-F5344CB8AC3E}">
        <p14:creationId xmlns:p14="http://schemas.microsoft.com/office/powerpoint/2010/main" val="509385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u="none" strike="noStrike" baseline="0">
                <a:solidFill>
                  <a:srgbClr val="121211"/>
                </a:solidFill>
                <a:latin typeface="Helvetica" panose="020B0604020202020204" pitchFamily="34" charset="0"/>
              </a:rPr>
              <a:t>Note for educators: </a:t>
            </a:r>
            <a:r>
              <a:rPr lang="en-US" sz="1800" b="0" i="1" u="none" strike="noStrike" baseline="0">
                <a:solidFill>
                  <a:srgbClr val="121211"/>
                </a:solidFill>
                <a:latin typeface="Helvetica" panose="020B0604020202020204" pitchFamily="34" charset="0"/>
              </a:rPr>
              <a:t>Choose the most appropriate examples for your learners from slides 8-14, dependent on time available. </a:t>
            </a:r>
            <a:endParaRPr lang="en-GB" sz="1800"/>
          </a:p>
          <a:p>
            <a:r>
              <a:rPr lang="en-US" sz="1800" b="0" i="0" u="none" strike="noStrike" baseline="0">
                <a:solidFill>
                  <a:srgbClr val="121211"/>
                </a:solidFill>
                <a:latin typeface="HelveticaNeueLT Arabic 55 Roman"/>
              </a:rPr>
              <a:t>To help us explore what respect looks like some more, let’s look at some examples together in ‘Game On!’ </a:t>
            </a:r>
          </a:p>
          <a:p>
            <a:r>
              <a:rPr lang="en-US" sz="1800" b="0" i="0" u="none" strike="noStrike" baseline="0">
                <a:solidFill>
                  <a:srgbClr val="121211"/>
                </a:solidFill>
                <a:latin typeface="HelveticaNeueLT Arabic 55 Roman"/>
              </a:rPr>
              <a:t>For each example shown on the screen you need decide if the final message is okay or not okay to send. Does it look respectful or not? You can put your thumbs up if you think it’s okay or thumbs down if you think it’s not okay. </a:t>
            </a:r>
          </a:p>
          <a:p>
            <a:r>
              <a:rPr lang="en-US" sz="1800" b="0" i="0" u="none" strike="noStrike" baseline="0">
                <a:solidFill>
                  <a:srgbClr val="121211"/>
                </a:solidFill>
                <a:latin typeface="HelveticaNeueLT Arabic 55 Roman"/>
              </a:rPr>
              <a:t>After each one, I may pick some of you to share your reasons and we can discuss what might be a better, more respectful response. </a:t>
            </a:r>
          </a:p>
          <a:p>
            <a:r>
              <a:rPr lang="en-US" sz="1800" b="0" i="0" u="none" strike="noStrike" baseline="0">
                <a:solidFill>
                  <a:srgbClr val="121211"/>
                </a:solidFill>
                <a:latin typeface="HelveticaNeueLT Arabic 55 Roman"/>
              </a:rPr>
              <a:t>Let’s have a look at the first one. </a:t>
            </a:r>
          </a:p>
        </p:txBody>
      </p:sp>
      <p:sp>
        <p:nvSpPr>
          <p:cNvPr id="4" name="Slide Number Placeholder 3"/>
          <p:cNvSpPr>
            <a:spLocks noGrp="1"/>
          </p:cNvSpPr>
          <p:nvPr>
            <p:ph type="sldNum" sz="quarter" idx="5"/>
          </p:nvPr>
        </p:nvSpPr>
        <p:spPr/>
        <p:txBody>
          <a:bodyPr/>
          <a:lstStyle/>
          <a:p>
            <a:fld id="{3AEEC388-2548-4982-B3EB-46FE10F23D85}" type="slidenum">
              <a:rPr lang="en-GB" smtClean="0"/>
              <a:t>5</a:t>
            </a:fld>
            <a:endParaRPr lang="en-GB"/>
          </a:p>
        </p:txBody>
      </p:sp>
    </p:spTree>
    <p:extLst>
      <p:ext uri="{BB962C8B-B14F-4D97-AF65-F5344CB8AC3E}">
        <p14:creationId xmlns:p14="http://schemas.microsoft.com/office/powerpoint/2010/main" val="2201254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u="none" strike="noStrike" baseline="0">
                <a:solidFill>
                  <a:srgbClr val="A020B3"/>
                </a:solidFill>
                <a:latin typeface="Helvetica" panose="020B0604020202020204" pitchFamily="34" charset="0"/>
              </a:rPr>
              <a:t>Read out the gaming chat shown on the slide. </a:t>
            </a:r>
            <a:endParaRPr lang="en-US" sz="1800" b="0" i="0" u="none" strike="noStrike" baseline="0">
              <a:solidFill>
                <a:srgbClr val="A020B3"/>
              </a:solidFill>
              <a:latin typeface="Helvetica" panose="020B0604020202020204" pitchFamily="34" charset="0"/>
            </a:endParaRPr>
          </a:p>
          <a:p>
            <a:r>
              <a:rPr lang="en-US" sz="1800" b="0" i="0" u="none" strike="noStrike" baseline="0">
                <a:solidFill>
                  <a:srgbClr val="121211"/>
                </a:solidFill>
                <a:latin typeface="HelveticaNeueLT Arabic 55 Roman"/>
              </a:rPr>
              <a:t>Let’s look at the last message. Put your thumbs up if you think this message is okay to send and put your thumbs down if you think it’s not okay to send. </a:t>
            </a:r>
          </a:p>
          <a:p>
            <a:r>
              <a:rPr lang="en-US" sz="1800" b="0" i="1" u="none" strike="noStrike" baseline="0">
                <a:solidFill>
                  <a:srgbClr val="A020B3"/>
                </a:solidFill>
                <a:latin typeface="Helvetica" panose="020B0604020202020204" pitchFamily="34" charset="0"/>
              </a:rPr>
              <a:t>Take 2-3 reasons for their decision and discuss. </a:t>
            </a:r>
            <a:endParaRPr lang="en-US" sz="1800" b="0" i="0" u="none" strike="noStrike" baseline="0">
              <a:solidFill>
                <a:srgbClr val="A020B3"/>
              </a:solidFill>
              <a:latin typeface="Helvetica" panose="020B0604020202020204" pitchFamily="34" charset="0"/>
            </a:endParaRPr>
          </a:p>
          <a:p>
            <a:r>
              <a:rPr lang="en-US" sz="1800" b="0" i="0" u="none" strike="noStrike" baseline="0">
                <a:solidFill>
                  <a:srgbClr val="121211"/>
                </a:solidFill>
                <a:latin typeface="HelveticaNeueLT Arabic 55 Roman"/>
              </a:rPr>
              <a:t>Let’s have a look at some advice. </a:t>
            </a:r>
            <a:r>
              <a:rPr lang="en-US" sz="1800" b="0" i="1" u="none" strike="noStrike" baseline="0">
                <a:solidFill>
                  <a:srgbClr val="A020B3"/>
                </a:solidFill>
                <a:latin typeface="Helvetica" panose="020B0604020202020204" pitchFamily="34" charset="0"/>
              </a:rPr>
              <a:t>Click and read advice bubble. </a:t>
            </a:r>
            <a:endParaRPr lang="en-US" sz="1800" b="0" i="0" u="none" strike="noStrike" baseline="0">
              <a:solidFill>
                <a:srgbClr val="A020B3"/>
              </a:solidFill>
              <a:latin typeface="Helvetica" panose="020B0604020202020204" pitchFamily="34" charset="0"/>
            </a:endParaRPr>
          </a:p>
          <a:p>
            <a:r>
              <a:rPr lang="en-US" sz="1800" b="0" i="1" u="none" strike="noStrike" baseline="0">
                <a:solidFill>
                  <a:srgbClr val="A020B3"/>
                </a:solidFill>
                <a:latin typeface="Helvetica" panose="020B0604020202020204" pitchFamily="34" charset="0"/>
              </a:rPr>
              <a:t>Ask the learners if there is another more respectful message they could send. Take 1-2 answers. </a:t>
            </a:r>
            <a:endParaRPr lang="en-US" sz="1800" b="0" i="0" u="none" strike="noStrike" baseline="0">
              <a:solidFill>
                <a:srgbClr val="A020B3"/>
              </a:solidFill>
              <a:latin typeface="Helvetica" panose="020B0604020202020204" pitchFamily="34" charset="0"/>
            </a:endParaRPr>
          </a:p>
          <a:p>
            <a:r>
              <a:rPr lang="en-US" sz="1800" b="0" i="0" u="none" strike="noStrike" baseline="0">
                <a:solidFill>
                  <a:srgbClr val="121211"/>
                </a:solidFill>
                <a:latin typeface="HelveticaNeueLT Arabic 55 Roman"/>
              </a:rPr>
              <a:t>Now let’s look at the next example. </a:t>
            </a:r>
            <a:endParaRPr lang="en-GB"/>
          </a:p>
        </p:txBody>
      </p:sp>
      <p:sp>
        <p:nvSpPr>
          <p:cNvPr id="4" name="Slide Number Placeholder 3"/>
          <p:cNvSpPr>
            <a:spLocks noGrp="1"/>
          </p:cNvSpPr>
          <p:nvPr>
            <p:ph type="sldNum" sz="quarter" idx="5"/>
          </p:nvPr>
        </p:nvSpPr>
        <p:spPr/>
        <p:txBody>
          <a:bodyPr/>
          <a:lstStyle/>
          <a:p>
            <a:fld id="{3AEEC388-2548-4982-B3EB-46FE10F23D85}" type="slidenum">
              <a:rPr lang="en-GB" smtClean="0"/>
              <a:t>6</a:t>
            </a:fld>
            <a:endParaRPr lang="en-GB"/>
          </a:p>
        </p:txBody>
      </p:sp>
    </p:spTree>
    <p:extLst>
      <p:ext uri="{BB962C8B-B14F-4D97-AF65-F5344CB8AC3E}">
        <p14:creationId xmlns:p14="http://schemas.microsoft.com/office/powerpoint/2010/main" val="1213503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u="none" strike="noStrike" baseline="0">
                <a:solidFill>
                  <a:srgbClr val="A020B3"/>
                </a:solidFill>
                <a:latin typeface="Helvetica" panose="020B0604020202020204" pitchFamily="34" charset="0"/>
              </a:rPr>
              <a:t>Read out the gaming chat. </a:t>
            </a:r>
            <a:endParaRPr lang="en-US" sz="1800" b="0" i="0" u="none" strike="noStrike" baseline="0">
              <a:solidFill>
                <a:srgbClr val="A020B3"/>
              </a:solidFill>
              <a:latin typeface="Helvetica" panose="020B0604020202020204" pitchFamily="34" charset="0"/>
            </a:endParaRPr>
          </a:p>
          <a:p>
            <a:r>
              <a:rPr lang="en-US" sz="1800" b="0" i="0" u="none" strike="noStrike" baseline="0">
                <a:solidFill>
                  <a:srgbClr val="121211"/>
                </a:solidFill>
                <a:latin typeface="HelveticaNeueLT Arabic 55 Roman"/>
              </a:rPr>
              <a:t>Put your thumbs up if you think the final message is okay to send and put your thumbs down if you think it’s not okay to send. </a:t>
            </a:r>
          </a:p>
          <a:p>
            <a:r>
              <a:rPr lang="en-US" sz="1800" b="0" i="1" u="none" strike="noStrike" baseline="0">
                <a:solidFill>
                  <a:srgbClr val="A020B3"/>
                </a:solidFill>
                <a:latin typeface="Helvetica" panose="020B0604020202020204" pitchFamily="34" charset="0"/>
              </a:rPr>
              <a:t>Take 2-3 reasons for their decision and discuss. </a:t>
            </a:r>
            <a:endParaRPr lang="en-US" sz="1800" b="0" i="0" u="none" strike="noStrike" baseline="0">
              <a:solidFill>
                <a:srgbClr val="A020B3"/>
              </a:solidFill>
              <a:latin typeface="Helvetica" panose="020B0604020202020204" pitchFamily="34" charset="0"/>
            </a:endParaRPr>
          </a:p>
          <a:p>
            <a:r>
              <a:rPr lang="en-US" sz="1800" b="0" i="0" u="none" strike="noStrike" baseline="0">
                <a:solidFill>
                  <a:srgbClr val="121211"/>
                </a:solidFill>
                <a:latin typeface="HelveticaNeueLT Arabic 55 Roman"/>
              </a:rPr>
              <a:t>Let’s have a look at some advice. </a:t>
            </a:r>
            <a:r>
              <a:rPr lang="en-US" sz="1800" b="0" i="1" u="none" strike="noStrike" baseline="0">
                <a:solidFill>
                  <a:srgbClr val="A020B3"/>
                </a:solidFill>
                <a:latin typeface="Helvetica" panose="020B0604020202020204" pitchFamily="34" charset="0"/>
              </a:rPr>
              <a:t>Read advice bubble. </a:t>
            </a:r>
            <a:endParaRPr lang="en-US" sz="1800" b="0" i="0" u="none" strike="noStrike" baseline="0">
              <a:solidFill>
                <a:srgbClr val="A020B3"/>
              </a:solidFill>
              <a:latin typeface="Helvetica" panose="020B0604020202020204" pitchFamily="34" charset="0"/>
            </a:endParaRPr>
          </a:p>
          <a:p>
            <a:r>
              <a:rPr lang="en-US" sz="1800" b="0" i="0" u="none" strike="noStrike" baseline="0">
                <a:solidFill>
                  <a:srgbClr val="121211"/>
                </a:solidFill>
                <a:latin typeface="HelveticaNeueLT Arabic 55 Roman"/>
              </a:rPr>
              <a:t>Now let’s look at the next example. </a:t>
            </a:r>
            <a:endParaRPr lang="en-GB"/>
          </a:p>
        </p:txBody>
      </p:sp>
      <p:sp>
        <p:nvSpPr>
          <p:cNvPr id="4" name="Slide Number Placeholder 3"/>
          <p:cNvSpPr>
            <a:spLocks noGrp="1"/>
          </p:cNvSpPr>
          <p:nvPr>
            <p:ph type="sldNum" sz="quarter" idx="5"/>
          </p:nvPr>
        </p:nvSpPr>
        <p:spPr/>
        <p:txBody>
          <a:bodyPr/>
          <a:lstStyle/>
          <a:p>
            <a:fld id="{3AEEC388-2548-4982-B3EB-46FE10F23D85}" type="slidenum">
              <a:rPr lang="en-GB" smtClean="0"/>
              <a:t>7</a:t>
            </a:fld>
            <a:endParaRPr lang="en-GB"/>
          </a:p>
        </p:txBody>
      </p:sp>
    </p:spTree>
    <p:extLst>
      <p:ext uri="{BB962C8B-B14F-4D97-AF65-F5344CB8AC3E}">
        <p14:creationId xmlns:p14="http://schemas.microsoft.com/office/powerpoint/2010/main" val="3236912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u="none" strike="noStrike" baseline="0">
                <a:solidFill>
                  <a:srgbClr val="A020B3"/>
                </a:solidFill>
                <a:latin typeface="Helvetica" panose="020B0604020202020204" pitchFamily="34" charset="0"/>
              </a:rPr>
              <a:t>Read out the group chat. </a:t>
            </a:r>
            <a:endParaRPr lang="en-US" sz="1800" b="0" i="0" u="none" strike="noStrike" baseline="0">
              <a:solidFill>
                <a:srgbClr val="A020B3"/>
              </a:solidFill>
              <a:latin typeface="Helvetica" panose="020B0604020202020204" pitchFamily="34" charset="0"/>
            </a:endParaRPr>
          </a:p>
          <a:p>
            <a:r>
              <a:rPr lang="en-US" sz="1800" b="0" i="0" u="none" strike="noStrike" baseline="0">
                <a:solidFill>
                  <a:srgbClr val="121211"/>
                </a:solidFill>
                <a:latin typeface="HelveticaNeueLT Arabic 55 Roman"/>
              </a:rPr>
              <a:t>Put your thumbs up if you think this message is okay to send and put your thumbs down if you think it’s not okay to send. </a:t>
            </a:r>
          </a:p>
          <a:p>
            <a:r>
              <a:rPr lang="en-US" sz="1800" b="0" i="0" u="none" strike="noStrike" baseline="0">
                <a:solidFill>
                  <a:srgbClr val="121211"/>
                </a:solidFill>
                <a:latin typeface="HelveticaNeueLT Arabic 55 Roman"/>
              </a:rPr>
              <a:t>Take 2-3 reasons for their decision and discuss. </a:t>
            </a:r>
          </a:p>
          <a:p>
            <a:r>
              <a:rPr lang="en-US" sz="1800" b="0" i="0" u="none" strike="noStrike" baseline="0">
                <a:solidFill>
                  <a:srgbClr val="121211"/>
                </a:solidFill>
                <a:latin typeface="HelveticaNeueLT Arabic 55 Roman"/>
              </a:rPr>
              <a:t>Let’s have a look at some advice. </a:t>
            </a:r>
            <a:r>
              <a:rPr lang="en-US" sz="1800" b="0" i="1" u="none" strike="noStrike" baseline="0">
                <a:solidFill>
                  <a:srgbClr val="A020B3"/>
                </a:solidFill>
                <a:latin typeface="Helvetica" panose="020B0604020202020204" pitchFamily="34" charset="0"/>
              </a:rPr>
              <a:t>Read advice bubble. </a:t>
            </a:r>
            <a:endParaRPr lang="en-US" sz="1800" b="0" i="0" u="none" strike="noStrike" baseline="0">
              <a:solidFill>
                <a:srgbClr val="A020B3"/>
              </a:solidFill>
              <a:latin typeface="Helvetica" panose="020B0604020202020204" pitchFamily="34" charset="0"/>
            </a:endParaRPr>
          </a:p>
          <a:p>
            <a:r>
              <a:rPr lang="en-US" sz="1800" b="0" i="1" u="none" strike="noStrike" baseline="0">
                <a:solidFill>
                  <a:srgbClr val="A020B3"/>
                </a:solidFill>
                <a:latin typeface="Helvetica" panose="020B0604020202020204" pitchFamily="34" charset="0"/>
              </a:rPr>
              <a:t>Ask the learners if there is another more respectful message they could send. Take 1-2 answers. </a:t>
            </a:r>
            <a:endParaRPr lang="en-US" sz="1800" b="0" i="0" u="none" strike="noStrike" baseline="0">
              <a:solidFill>
                <a:srgbClr val="A020B3"/>
              </a:solidFill>
              <a:latin typeface="Helvetica" panose="020B0604020202020204" pitchFamily="34" charset="0"/>
            </a:endParaRPr>
          </a:p>
          <a:p>
            <a:r>
              <a:rPr lang="en-US" sz="1800" b="0" i="0" u="none" strike="noStrike" baseline="0">
                <a:solidFill>
                  <a:srgbClr val="121211"/>
                </a:solidFill>
                <a:latin typeface="HelveticaNeueLT Arabic 55 Roman"/>
              </a:rPr>
              <a:t>Now let’s look at the next example. </a:t>
            </a:r>
            <a:endParaRPr lang="en-GB"/>
          </a:p>
        </p:txBody>
      </p:sp>
      <p:sp>
        <p:nvSpPr>
          <p:cNvPr id="4" name="Slide Number Placeholder 3"/>
          <p:cNvSpPr>
            <a:spLocks noGrp="1"/>
          </p:cNvSpPr>
          <p:nvPr>
            <p:ph type="sldNum" sz="quarter" idx="5"/>
          </p:nvPr>
        </p:nvSpPr>
        <p:spPr/>
        <p:txBody>
          <a:bodyPr/>
          <a:lstStyle/>
          <a:p>
            <a:fld id="{3AEEC388-2548-4982-B3EB-46FE10F23D85}" type="slidenum">
              <a:rPr lang="en-GB" smtClean="0"/>
              <a:t>8</a:t>
            </a:fld>
            <a:endParaRPr lang="en-GB"/>
          </a:p>
        </p:txBody>
      </p:sp>
    </p:spTree>
    <p:extLst>
      <p:ext uri="{BB962C8B-B14F-4D97-AF65-F5344CB8AC3E}">
        <p14:creationId xmlns:p14="http://schemas.microsoft.com/office/powerpoint/2010/main" val="254891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u="none" strike="noStrike" baseline="0">
                <a:solidFill>
                  <a:srgbClr val="A020B3"/>
                </a:solidFill>
                <a:latin typeface="Helvetica" panose="020B0604020202020204" pitchFamily="34" charset="0"/>
              </a:rPr>
              <a:t>Read out the gaming chat. </a:t>
            </a:r>
            <a:endParaRPr lang="en-US" sz="1800" b="0" i="0" u="none" strike="noStrike" baseline="0">
              <a:solidFill>
                <a:srgbClr val="A020B3"/>
              </a:solidFill>
              <a:latin typeface="Helvetica" panose="020B0604020202020204" pitchFamily="34" charset="0"/>
            </a:endParaRPr>
          </a:p>
          <a:p>
            <a:r>
              <a:rPr lang="en-US" sz="1800" b="0" i="0" u="none" strike="noStrike" baseline="0">
                <a:solidFill>
                  <a:srgbClr val="121211"/>
                </a:solidFill>
                <a:latin typeface="HelveticaNeueLT Arabic 55 Roman"/>
              </a:rPr>
              <a:t>Put your thumbs up if you think this message is okay to send and put your thumbs down if you think it’s not okay to send. </a:t>
            </a:r>
          </a:p>
          <a:p>
            <a:r>
              <a:rPr lang="en-US" sz="1800" b="0" i="1" u="none" strike="noStrike" baseline="0">
                <a:solidFill>
                  <a:srgbClr val="A020B3"/>
                </a:solidFill>
                <a:latin typeface="Helvetica" panose="020B0604020202020204" pitchFamily="34" charset="0"/>
              </a:rPr>
              <a:t>Take 2-3 reasons for their decision and discuss. </a:t>
            </a:r>
            <a:endParaRPr lang="en-US" sz="1800" b="0" i="0" u="none" strike="noStrike" baseline="0">
              <a:solidFill>
                <a:srgbClr val="A020B3"/>
              </a:solidFill>
              <a:latin typeface="Helvetica" panose="020B0604020202020204" pitchFamily="34" charset="0"/>
            </a:endParaRPr>
          </a:p>
          <a:p>
            <a:r>
              <a:rPr lang="en-US" sz="1800" b="0" i="0" u="none" strike="noStrike" baseline="0">
                <a:solidFill>
                  <a:srgbClr val="121211"/>
                </a:solidFill>
                <a:latin typeface="HelveticaNeueLT Arabic 55 Roman"/>
              </a:rPr>
              <a:t>Let’s have a look at some advice. </a:t>
            </a:r>
            <a:r>
              <a:rPr lang="en-US" sz="1800" b="0" i="1" u="none" strike="noStrike" baseline="0">
                <a:solidFill>
                  <a:srgbClr val="A020B3"/>
                </a:solidFill>
                <a:latin typeface="Helvetica" panose="020B0604020202020204" pitchFamily="34" charset="0"/>
              </a:rPr>
              <a:t>Read advice bubble. </a:t>
            </a:r>
            <a:endParaRPr lang="en-US" sz="1800" b="0" i="0" u="none" strike="noStrike" baseline="0">
              <a:solidFill>
                <a:srgbClr val="A020B3"/>
              </a:solidFill>
              <a:latin typeface="Helvetica" panose="020B0604020202020204" pitchFamily="34" charset="0"/>
            </a:endParaRPr>
          </a:p>
          <a:p>
            <a:r>
              <a:rPr lang="en-US" sz="1800" b="0" i="0" u="none" strike="noStrike" baseline="0">
                <a:solidFill>
                  <a:srgbClr val="121211"/>
                </a:solidFill>
                <a:latin typeface="HelveticaNeueLT Arabic 55 Roman"/>
              </a:rPr>
              <a:t>Now let’s look at the next example.</a:t>
            </a:r>
            <a:endParaRPr lang="en-GB"/>
          </a:p>
        </p:txBody>
      </p:sp>
      <p:sp>
        <p:nvSpPr>
          <p:cNvPr id="4" name="Slide Number Placeholder 3"/>
          <p:cNvSpPr>
            <a:spLocks noGrp="1"/>
          </p:cNvSpPr>
          <p:nvPr>
            <p:ph type="sldNum" sz="quarter" idx="5"/>
          </p:nvPr>
        </p:nvSpPr>
        <p:spPr/>
        <p:txBody>
          <a:bodyPr/>
          <a:lstStyle/>
          <a:p>
            <a:fld id="{3AEEC388-2548-4982-B3EB-46FE10F23D85}" type="slidenum">
              <a:rPr lang="en-GB" smtClean="0"/>
              <a:t>9</a:t>
            </a:fld>
            <a:endParaRPr lang="en-GB"/>
          </a:p>
        </p:txBody>
      </p:sp>
    </p:spTree>
    <p:extLst>
      <p:ext uri="{BB962C8B-B14F-4D97-AF65-F5344CB8AC3E}">
        <p14:creationId xmlns:p14="http://schemas.microsoft.com/office/powerpoint/2010/main" val="646733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1" u="none" strike="noStrike" baseline="0">
                <a:solidFill>
                  <a:srgbClr val="A020B3"/>
                </a:solidFill>
                <a:latin typeface="Helvetica" panose="020B0604020202020204" pitchFamily="34" charset="0"/>
              </a:rPr>
              <a:t>Read out the gaming chat. </a:t>
            </a:r>
            <a:endParaRPr lang="en-US" sz="1800" b="0" i="0" u="none" strike="noStrike" baseline="0">
              <a:solidFill>
                <a:srgbClr val="A020B3"/>
              </a:solidFill>
              <a:latin typeface="Helvetica" panose="020B0604020202020204" pitchFamily="34" charset="0"/>
            </a:endParaRPr>
          </a:p>
          <a:p>
            <a:r>
              <a:rPr lang="en-US" sz="1800" b="0" i="0" u="none" strike="noStrike" baseline="0">
                <a:solidFill>
                  <a:srgbClr val="121211"/>
                </a:solidFill>
                <a:latin typeface="HelveticaNeueLT Arabic 55 Roman"/>
              </a:rPr>
              <a:t>Put your thumbs up if you think this message is okay to send and put your thumbs down if you think it’s not okay to send. </a:t>
            </a:r>
          </a:p>
          <a:p>
            <a:r>
              <a:rPr lang="en-US" sz="1800" b="0" i="1" u="none" strike="noStrike" baseline="0">
                <a:solidFill>
                  <a:srgbClr val="A020B3"/>
                </a:solidFill>
                <a:latin typeface="Helvetica" panose="020B0604020202020204" pitchFamily="34" charset="0"/>
              </a:rPr>
              <a:t>Take 2-3 reasons for their decision and discuss. </a:t>
            </a:r>
            <a:endParaRPr lang="en-US" sz="1800" b="0" i="0" u="none" strike="noStrike" baseline="0">
              <a:solidFill>
                <a:srgbClr val="A020B3"/>
              </a:solidFill>
              <a:latin typeface="Helvetica" panose="020B0604020202020204" pitchFamily="34" charset="0"/>
            </a:endParaRPr>
          </a:p>
          <a:p>
            <a:r>
              <a:rPr lang="en-US" sz="1800" b="0" i="0" u="none" strike="noStrike" baseline="0">
                <a:solidFill>
                  <a:srgbClr val="121211"/>
                </a:solidFill>
                <a:latin typeface="HelveticaNeueLT Arabic 55 Roman"/>
              </a:rPr>
              <a:t>Let’s have a look at some advice. </a:t>
            </a:r>
            <a:r>
              <a:rPr lang="en-US" sz="1800" b="0" i="1" u="none" strike="noStrike" baseline="0">
                <a:solidFill>
                  <a:srgbClr val="A020B3"/>
                </a:solidFill>
                <a:latin typeface="Helvetica" panose="020B0604020202020204" pitchFamily="34" charset="0"/>
              </a:rPr>
              <a:t>Read advice bubble. </a:t>
            </a:r>
            <a:endParaRPr lang="en-US" sz="1800" b="0" i="0" u="none" strike="noStrike" baseline="0">
              <a:solidFill>
                <a:srgbClr val="A020B3"/>
              </a:solidFill>
              <a:latin typeface="Helvetica" panose="020B0604020202020204" pitchFamily="34" charset="0"/>
            </a:endParaRPr>
          </a:p>
          <a:p>
            <a:r>
              <a:rPr lang="en-US" sz="1800" b="0" i="0" u="none" strike="noStrike" baseline="0">
                <a:solidFill>
                  <a:srgbClr val="121211"/>
                </a:solidFill>
                <a:latin typeface="HelveticaNeueLT Arabic 55 Roman"/>
              </a:rPr>
              <a:t>Now let’s look at the next example. </a:t>
            </a:r>
            <a:endParaRPr lang="en-GB"/>
          </a:p>
        </p:txBody>
      </p:sp>
      <p:sp>
        <p:nvSpPr>
          <p:cNvPr id="4" name="Slide Number Placeholder 3"/>
          <p:cNvSpPr>
            <a:spLocks noGrp="1"/>
          </p:cNvSpPr>
          <p:nvPr>
            <p:ph type="sldNum" sz="quarter" idx="5"/>
          </p:nvPr>
        </p:nvSpPr>
        <p:spPr/>
        <p:txBody>
          <a:bodyPr/>
          <a:lstStyle/>
          <a:p>
            <a:fld id="{3AEEC388-2548-4982-B3EB-46FE10F23D85}" type="slidenum">
              <a:rPr lang="en-GB" smtClean="0"/>
              <a:t>10</a:t>
            </a:fld>
            <a:endParaRPr lang="en-GB"/>
          </a:p>
        </p:txBody>
      </p:sp>
    </p:spTree>
    <p:extLst>
      <p:ext uri="{BB962C8B-B14F-4D97-AF65-F5344CB8AC3E}">
        <p14:creationId xmlns:p14="http://schemas.microsoft.com/office/powerpoint/2010/main" val="3387358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10174" y="569137"/>
            <a:ext cx="10578000" cy="63500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9752" y="3840480"/>
            <a:ext cx="8538845"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500" b="1" i="0">
                <a:solidFill>
                  <a:srgbClr val="3F3F3E"/>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100" b="0" i="0">
                <a:solidFill>
                  <a:srgbClr val="3F3F3E"/>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500" b="1" i="0">
                <a:solidFill>
                  <a:srgbClr val="3F3F3E"/>
                </a:solidFill>
                <a:latin typeface="Arial"/>
                <a:cs typeface="Arial"/>
              </a:defRPr>
            </a:lvl1pPr>
          </a:lstStyle>
          <a:p>
            <a:endParaRPr/>
          </a:p>
        </p:txBody>
      </p:sp>
      <p:sp>
        <p:nvSpPr>
          <p:cNvPr id="3" name="Holder 3"/>
          <p:cNvSpPr>
            <a:spLocks noGrp="1"/>
          </p:cNvSpPr>
          <p:nvPr>
            <p:ph sz="half" idx="2"/>
          </p:nvPr>
        </p:nvSpPr>
        <p:spPr>
          <a:xfrm>
            <a:off x="609917" y="1577340"/>
            <a:ext cx="5306282"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2150" y="1577340"/>
            <a:ext cx="5306282"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500" b="1" i="0">
                <a:solidFill>
                  <a:srgbClr val="3F3F3E"/>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11/10/2023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364665" y="2503314"/>
            <a:ext cx="7469019" cy="1642745"/>
          </a:xfrm>
          <a:prstGeom prst="rect">
            <a:avLst/>
          </a:prstGeom>
        </p:spPr>
        <p:txBody>
          <a:bodyPr wrap="square" lIns="0" tIns="0" rIns="0" bIns="0">
            <a:spAutoFit/>
          </a:bodyPr>
          <a:lstStyle>
            <a:lvl1pPr>
              <a:defRPr sz="5500" b="1" i="0">
                <a:solidFill>
                  <a:srgbClr val="3F3F3E"/>
                </a:solidFill>
                <a:latin typeface="Arial"/>
                <a:cs typeface="Arial"/>
              </a:defRPr>
            </a:lvl1pPr>
          </a:lstStyle>
          <a:p>
            <a:endParaRPr/>
          </a:p>
        </p:txBody>
      </p:sp>
      <p:sp>
        <p:nvSpPr>
          <p:cNvPr id="3" name="Holder 3"/>
          <p:cNvSpPr>
            <a:spLocks noGrp="1"/>
          </p:cNvSpPr>
          <p:nvPr>
            <p:ph type="body" idx="1"/>
          </p:nvPr>
        </p:nvSpPr>
        <p:spPr>
          <a:xfrm>
            <a:off x="2720360" y="2837986"/>
            <a:ext cx="6757629" cy="2528570"/>
          </a:xfrm>
          <a:prstGeom prst="rect">
            <a:avLst/>
          </a:prstGeom>
        </p:spPr>
        <p:txBody>
          <a:bodyPr wrap="square" lIns="0" tIns="0" rIns="0" bIns="0">
            <a:spAutoFit/>
          </a:bodyPr>
          <a:lstStyle>
            <a:lvl1pPr>
              <a:defRPr sz="2100" b="0" i="0">
                <a:solidFill>
                  <a:srgbClr val="3F3F3E"/>
                </a:solidFill>
                <a:latin typeface="Arial"/>
                <a:cs typeface="Arial"/>
              </a:defRPr>
            </a:lvl1pPr>
          </a:lstStyle>
          <a:p>
            <a:endParaRPr/>
          </a:p>
        </p:txBody>
      </p:sp>
      <p:sp>
        <p:nvSpPr>
          <p:cNvPr id="4" name="Holder 4"/>
          <p:cNvSpPr>
            <a:spLocks noGrp="1"/>
          </p:cNvSpPr>
          <p:nvPr>
            <p:ph type="ftr" sz="quarter" idx="5"/>
          </p:nvPr>
        </p:nvSpPr>
        <p:spPr>
          <a:xfrm>
            <a:off x="4147439" y="6377940"/>
            <a:ext cx="3903472"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917" y="6377940"/>
            <a:ext cx="28056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11/10/2023</a:t>
            </a:fld>
            <a:endParaRPr lang="en-US"/>
          </a:p>
        </p:txBody>
      </p:sp>
      <p:sp>
        <p:nvSpPr>
          <p:cNvPr id="6" name="Holder 6"/>
          <p:cNvSpPr>
            <a:spLocks noGrp="1"/>
          </p:cNvSpPr>
          <p:nvPr>
            <p:ph type="sldNum" sz="quarter" idx="7"/>
          </p:nvPr>
        </p:nvSpPr>
        <p:spPr>
          <a:xfrm>
            <a:off x="8782812" y="6377940"/>
            <a:ext cx="28056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4.jpe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jpe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Sp="0"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34B683-FC30-BA42-AB15-0EDC8D7CDE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4430" y="557346"/>
            <a:ext cx="7620000" cy="2540000"/>
          </a:xfrm>
          <a:prstGeom prst="rect">
            <a:avLst/>
          </a:prstGeom>
        </p:spPr>
      </p:pic>
      <p:pic>
        <p:nvPicPr>
          <p:cNvPr id="3" name="Picture 2">
            <a:extLst>
              <a:ext uri="{FF2B5EF4-FFF2-40B4-BE49-F238E27FC236}">
                <a16:creationId xmlns:a16="http://schemas.microsoft.com/office/drawing/2014/main" id="{5F0D32AC-8508-A248-ACF4-26CF3289F0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3977" y="3188271"/>
            <a:ext cx="7364046" cy="234229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ADB5F326-3A2D-A145-8F77-80AF95B2A0AF}"/>
              </a:ext>
            </a:extLst>
          </p:cNvPr>
          <p:cNvSpPr/>
          <p:nvPr/>
        </p:nvSpPr>
        <p:spPr>
          <a:xfrm>
            <a:off x="7979300" y="1981200"/>
            <a:ext cx="3603100" cy="2743200"/>
          </a:xfrm>
          <a:prstGeom prst="roundRect">
            <a:avLst/>
          </a:prstGeom>
          <a:solidFill>
            <a:schemeClr val="bg1"/>
          </a:solidFill>
          <a:ln>
            <a:noFill/>
          </a:ln>
          <a:effectLst>
            <a:outerShdw blurRad="311497" dist="121443"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E"/>
              </a:solidFill>
            </a:endParaRPr>
          </a:p>
        </p:txBody>
      </p:sp>
      <p:sp>
        <p:nvSpPr>
          <p:cNvPr id="2" name="object 2"/>
          <p:cNvSpPr txBox="1"/>
          <p:nvPr/>
        </p:nvSpPr>
        <p:spPr>
          <a:xfrm>
            <a:off x="8252812" y="2219382"/>
            <a:ext cx="3214895" cy="2249077"/>
          </a:xfrm>
          <a:prstGeom prst="rect">
            <a:avLst/>
          </a:prstGeom>
        </p:spPr>
        <p:txBody>
          <a:bodyPr vert="horz" wrap="square" lIns="0" tIns="6985" rIns="0" bIns="0" rtlCol="0">
            <a:spAutoFit/>
          </a:bodyPr>
          <a:lstStyle/>
          <a:p>
            <a:pPr marL="12700" marR="5080">
              <a:lnSpc>
                <a:spcPct val="101899"/>
              </a:lnSpc>
              <a:spcBef>
                <a:spcPts val="55"/>
              </a:spcBef>
            </a:pPr>
            <a:r>
              <a:rPr sz="1800">
                <a:solidFill>
                  <a:srgbClr val="3F3F3E"/>
                </a:solidFill>
                <a:latin typeface="Arial"/>
                <a:cs typeface="Arial"/>
              </a:rPr>
              <a:t>Sometimes </a:t>
            </a:r>
            <a:r>
              <a:rPr sz="1800" spc="-5">
                <a:solidFill>
                  <a:srgbClr val="3F3F3E"/>
                </a:solidFill>
                <a:latin typeface="Arial"/>
                <a:cs typeface="Arial"/>
              </a:rPr>
              <a:t>what </a:t>
            </a:r>
            <a:r>
              <a:rPr sz="1800">
                <a:solidFill>
                  <a:srgbClr val="3F3F3E"/>
                </a:solidFill>
                <a:latin typeface="Arial"/>
                <a:cs typeface="Arial"/>
              </a:rPr>
              <a:t>starts </a:t>
            </a:r>
            <a:r>
              <a:rPr sz="1800" spc="-5">
                <a:solidFill>
                  <a:srgbClr val="3F3F3E"/>
                </a:solidFill>
                <a:latin typeface="Arial"/>
                <a:cs typeface="Arial"/>
              </a:rPr>
              <a:t>as </a:t>
            </a:r>
            <a:r>
              <a:rPr sz="1800">
                <a:solidFill>
                  <a:srgbClr val="3F3F3E"/>
                </a:solidFill>
                <a:latin typeface="Arial"/>
                <a:cs typeface="Arial"/>
              </a:rPr>
              <a:t>a </a:t>
            </a:r>
            <a:r>
              <a:rPr sz="1800" spc="-5">
                <a:solidFill>
                  <a:srgbClr val="3F3F3E"/>
                </a:solidFill>
                <a:latin typeface="Arial"/>
                <a:cs typeface="Arial"/>
              </a:rPr>
              <a:t>joke </a:t>
            </a:r>
            <a:r>
              <a:rPr sz="1800">
                <a:solidFill>
                  <a:srgbClr val="3F3F3E"/>
                </a:solidFill>
                <a:latin typeface="Arial"/>
                <a:cs typeface="Arial"/>
              </a:rPr>
              <a:t> can still really </a:t>
            </a:r>
            <a:r>
              <a:rPr sz="1800" spc="-5">
                <a:solidFill>
                  <a:srgbClr val="3F3F3E"/>
                </a:solidFill>
                <a:latin typeface="Arial"/>
                <a:cs typeface="Arial"/>
              </a:rPr>
              <a:t>hurt and upset </a:t>
            </a:r>
            <a:r>
              <a:rPr sz="1800">
                <a:solidFill>
                  <a:srgbClr val="3F3F3E"/>
                </a:solidFill>
                <a:latin typeface="Arial"/>
                <a:cs typeface="Arial"/>
              </a:rPr>
              <a:t> someone. </a:t>
            </a:r>
            <a:r>
              <a:rPr sz="1800" spc="-10">
                <a:solidFill>
                  <a:srgbClr val="3F3F3E"/>
                </a:solidFill>
                <a:latin typeface="Arial"/>
                <a:cs typeface="Arial"/>
              </a:rPr>
              <a:t>It’s </a:t>
            </a:r>
            <a:r>
              <a:rPr sz="1800" spc="-5">
                <a:solidFill>
                  <a:srgbClr val="3F3F3E"/>
                </a:solidFill>
                <a:latin typeface="Arial"/>
                <a:cs typeface="Arial"/>
              </a:rPr>
              <a:t>important </a:t>
            </a:r>
            <a:r>
              <a:rPr sz="1800">
                <a:solidFill>
                  <a:srgbClr val="3F3F3E"/>
                </a:solidFill>
                <a:latin typeface="Arial"/>
                <a:cs typeface="Arial"/>
              </a:rPr>
              <a:t>to think </a:t>
            </a:r>
            <a:r>
              <a:rPr sz="1800" spc="5">
                <a:solidFill>
                  <a:srgbClr val="3F3F3E"/>
                </a:solidFill>
                <a:latin typeface="Arial"/>
                <a:cs typeface="Arial"/>
              </a:rPr>
              <a:t> </a:t>
            </a:r>
            <a:r>
              <a:rPr sz="1800" spc="-5">
                <a:solidFill>
                  <a:srgbClr val="3F3F3E"/>
                </a:solidFill>
                <a:latin typeface="Arial"/>
                <a:cs typeface="Arial"/>
              </a:rPr>
              <a:t>about other </a:t>
            </a:r>
            <a:r>
              <a:rPr sz="1800" spc="-10">
                <a:solidFill>
                  <a:srgbClr val="3F3F3E"/>
                </a:solidFill>
                <a:latin typeface="Arial"/>
                <a:cs typeface="Arial"/>
              </a:rPr>
              <a:t>people’s </a:t>
            </a:r>
            <a:r>
              <a:rPr sz="1800">
                <a:solidFill>
                  <a:srgbClr val="3F3F3E"/>
                </a:solidFill>
                <a:latin typeface="Arial"/>
                <a:cs typeface="Arial"/>
              </a:rPr>
              <a:t>feelings. If </a:t>
            </a:r>
            <a:r>
              <a:rPr sz="1800" spc="5">
                <a:solidFill>
                  <a:srgbClr val="3F3F3E"/>
                </a:solidFill>
                <a:latin typeface="Arial"/>
                <a:cs typeface="Arial"/>
              </a:rPr>
              <a:t> </a:t>
            </a:r>
            <a:r>
              <a:rPr sz="1800">
                <a:solidFill>
                  <a:srgbClr val="3F3F3E"/>
                </a:solidFill>
                <a:latin typeface="Arial"/>
                <a:cs typeface="Arial"/>
              </a:rPr>
              <a:t>someone </a:t>
            </a:r>
            <a:r>
              <a:rPr sz="1800" spc="-5">
                <a:solidFill>
                  <a:srgbClr val="3F3F3E"/>
                </a:solidFill>
                <a:latin typeface="Arial"/>
                <a:cs typeface="Arial"/>
              </a:rPr>
              <a:t>asks </a:t>
            </a:r>
            <a:r>
              <a:rPr sz="1800">
                <a:solidFill>
                  <a:srgbClr val="3F3F3E"/>
                </a:solidFill>
                <a:latin typeface="Arial"/>
                <a:cs typeface="Arial"/>
              </a:rPr>
              <a:t>you to stop </a:t>
            </a:r>
            <a:r>
              <a:rPr sz="1800" spc="-5">
                <a:solidFill>
                  <a:srgbClr val="3F3F3E"/>
                </a:solidFill>
                <a:latin typeface="Arial"/>
                <a:cs typeface="Arial"/>
              </a:rPr>
              <a:t>or </a:t>
            </a:r>
            <a:r>
              <a:rPr sz="1800">
                <a:solidFill>
                  <a:srgbClr val="3F3F3E"/>
                </a:solidFill>
                <a:latin typeface="Arial"/>
                <a:cs typeface="Arial"/>
              </a:rPr>
              <a:t>you </a:t>
            </a:r>
            <a:r>
              <a:rPr sz="1800" spc="5">
                <a:solidFill>
                  <a:srgbClr val="3F3F3E"/>
                </a:solidFill>
                <a:latin typeface="Arial"/>
                <a:cs typeface="Arial"/>
              </a:rPr>
              <a:t> </a:t>
            </a:r>
            <a:r>
              <a:rPr sz="1800">
                <a:solidFill>
                  <a:srgbClr val="3F3F3E"/>
                </a:solidFill>
                <a:latin typeface="Arial"/>
                <a:cs typeface="Arial"/>
              </a:rPr>
              <a:t>think they </a:t>
            </a:r>
            <a:r>
              <a:rPr sz="1800" spc="-5">
                <a:solidFill>
                  <a:srgbClr val="3F3F3E"/>
                </a:solidFill>
                <a:latin typeface="Arial"/>
                <a:cs typeface="Arial"/>
              </a:rPr>
              <a:t>are upset </a:t>
            </a:r>
            <a:r>
              <a:rPr sz="1800" spc="-15">
                <a:solidFill>
                  <a:srgbClr val="3F3F3E"/>
                </a:solidFill>
                <a:latin typeface="Arial"/>
                <a:cs typeface="Arial"/>
              </a:rPr>
              <a:t>it’s </a:t>
            </a:r>
            <a:r>
              <a:rPr sz="1800" spc="-5">
                <a:solidFill>
                  <a:srgbClr val="3F3F3E"/>
                </a:solidFill>
                <a:latin typeface="Arial"/>
                <a:cs typeface="Arial"/>
              </a:rPr>
              <a:t>important </a:t>
            </a:r>
            <a:r>
              <a:rPr sz="1800">
                <a:solidFill>
                  <a:srgbClr val="3F3F3E"/>
                </a:solidFill>
                <a:latin typeface="Arial"/>
                <a:cs typeface="Arial"/>
              </a:rPr>
              <a:t> to</a:t>
            </a:r>
            <a:r>
              <a:rPr sz="1800" spc="-15">
                <a:solidFill>
                  <a:srgbClr val="3F3F3E"/>
                </a:solidFill>
                <a:latin typeface="Arial"/>
                <a:cs typeface="Arial"/>
              </a:rPr>
              <a:t> </a:t>
            </a:r>
            <a:r>
              <a:rPr sz="1800" spc="-5">
                <a:solidFill>
                  <a:srgbClr val="3F3F3E"/>
                </a:solidFill>
                <a:latin typeface="Arial"/>
                <a:cs typeface="Arial"/>
              </a:rPr>
              <a:t>listen</a:t>
            </a:r>
            <a:r>
              <a:rPr sz="1800" spc="-15">
                <a:solidFill>
                  <a:srgbClr val="3F3F3E"/>
                </a:solidFill>
                <a:latin typeface="Arial"/>
                <a:cs typeface="Arial"/>
              </a:rPr>
              <a:t> </a:t>
            </a:r>
            <a:r>
              <a:rPr sz="1800" spc="-5">
                <a:solidFill>
                  <a:srgbClr val="3F3F3E"/>
                </a:solidFill>
                <a:latin typeface="Arial"/>
                <a:cs typeface="Arial"/>
              </a:rPr>
              <a:t>and</a:t>
            </a:r>
            <a:r>
              <a:rPr sz="1800" spc="-15">
                <a:solidFill>
                  <a:srgbClr val="3F3F3E"/>
                </a:solidFill>
                <a:latin typeface="Arial"/>
                <a:cs typeface="Arial"/>
              </a:rPr>
              <a:t> </a:t>
            </a:r>
            <a:r>
              <a:rPr sz="1800">
                <a:solidFill>
                  <a:srgbClr val="3F3F3E"/>
                </a:solidFill>
                <a:latin typeface="Arial"/>
                <a:cs typeface="Arial"/>
              </a:rPr>
              <a:t>take</a:t>
            </a:r>
            <a:r>
              <a:rPr sz="1800" spc="-10">
                <a:solidFill>
                  <a:srgbClr val="3F3F3E"/>
                </a:solidFill>
                <a:latin typeface="Arial"/>
                <a:cs typeface="Arial"/>
              </a:rPr>
              <a:t> </a:t>
            </a:r>
            <a:r>
              <a:rPr sz="1800">
                <a:solidFill>
                  <a:srgbClr val="3F3F3E"/>
                </a:solidFill>
                <a:latin typeface="Arial"/>
                <a:cs typeface="Arial"/>
              </a:rPr>
              <a:t>time</a:t>
            </a:r>
            <a:r>
              <a:rPr sz="1800" spc="-10">
                <a:solidFill>
                  <a:srgbClr val="3F3F3E"/>
                </a:solidFill>
                <a:latin typeface="Arial"/>
                <a:cs typeface="Arial"/>
              </a:rPr>
              <a:t> </a:t>
            </a:r>
            <a:r>
              <a:rPr sz="1800">
                <a:solidFill>
                  <a:srgbClr val="3F3F3E"/>
                </a:solidFill>
                <a:latin typeface="Arial"/>
                <a:cs typeface="Arial"/>
              </a:rPr>
              <a:t>to</a:t>
            </a:r>
            <a:r>
              <a:rPr sz="1800" spc="-10">
                <a:solidFill>
                  <a:srgbClr val="3F3F3E"/>
                </a:solidFill>
                <a:latin typeface="Arial"/>
                <a:cs typeface="Arial"/>
              </a:rPr>
              <a:t> </a:t>
            </a:r>
            <a:r>
              <a:rPr sz="1800">
                <a:solidFill>
                  <a:srgbClr val="3F3F3E"/>
                </a:solidFill>
                <a:latin typeface="Arial"/>
                <a:cs typeface="Arial"/>
              </a:rPr>
              <a:t>say</a:t>
            </a:r>
            <a:r>
              <a:rPr sz="1800" spc="-10">
                <a:solidFill>
                  <a:srgbClr val="3F3F3E"/>
                </a:solidFill>
                <a:latin typeface="Arial"/>
                <a:cs typeface="Arial"/>
              </a:rPr>
              <a:t> </a:t>
            </a:r>
            <a:r>
              <a:rPr sz="1800" spc="-25">
                <a:solidFill>
                  <a:srgbClr val="3F3F3E"/>
                </a:solidFill>
                <a:latin typeface="Arial"/>
                <a:cs typeface="Arial"/>
              </a:rPr>
              <a:t>sorry.</a:t>
            </a:r>
            <a:endParaRPr sz="1800">
              <a:latin typeface="Arial"/>
              <a:cs typeface="Arial"/>
            </a:endParaRPr>
          </a:p>
        </p:txBody>
      </p:sp>
      <p:pic>
        <p:nvPicPr>
          <p:cNvPr id="3" name="Picture 2" descr="A picture containing icon&#10;&#10;Description automatically generated">
            <a:extLst>
              <a:ext uri="{FF2B5EF4-FFF2-40B4-BE49-F238E27FC236}">
                <a16:creationId xmlns:a16="http://schemas.microsoft.com/office/drawing/2014/main" id="{C7D37B4F-3EDF-2C4F-8453-107C6AD228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0639" y="1058125"/>
            <a:ext cx="1905000" cy="635000"/>
          </a:xfrm>
          <a:prstGeom prst="rect">
            <a:avLst/>
          </a:prstGeom>
        </p:spPr>
      </p:pic>
      <p:pic>
        <p:nvPicPr>
          <p:cNvPr id="4" name="Picture 3">
            <a:extLst>
              <a:ext uri="{FF2B5EF4-FFF2-40B4-BE49-F238E27FC236}">
                <a16:creationId xmlns:a16="http://schemas.microsoft.com/office/drawing/2014/main" id="{1C5A491E-C301-0E49-8C11-A2132B5930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9617" y="835339"/>
            <a:ext cx="2980383" cy="993461"/>
          </a:xfrm>
          <a:prstGeom prst="rect">
            <a:avLst/>
          </a:prstGeom>
        </p:spPr>
      </p:pic>
      <p:pic>
        <p:nvPicPr>
          <p:cNvPr id="6" name="Picture 5" descr="A picture containing text, electronics, computer, display&#10;&#10;Description automatically generated">
            <a:extLst>
              <a:ext uri="{FF2B5EF4-FFF2-40B4-BE49-F238E27FC236}">
                <a16:creationId xmlns:a16="http://schemas.microsoft.com/office/drawing/2014/main" id="{C43A9695-F6FD-D848-B39E-DF5A790208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7912608"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8" presetClass="emph" presetSubtype="0" fill="hold" nodeType="withEffect">
                                  <p:stCondLst>
                                    <p:cond delay="0"/>
                                  </p:stCondLst>
                                  <p:childTnLst>
                                    <p:animRot by="21600000">
                                      <p:cBhvr>
                                        <p:cTn id="10" dur="1000" fill="hold"/>
                                        <p:tgtEl>
                                          <p:spTgt spid="4"/>
                                        </p:tgtEl>
                                        <p:attrNameLst>
                                          <p:attrName>r</p:attrName>
                                        </p:attrNameLst>
                                      </p:cBhvr>
                                    </p:animRo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2"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2C960590-CFB2-C84B-A18C-09B87D61DBD7}"/>
              </a:ext>
            </a:extLst>
          </p:cNvPr>
          <p:cNvSpPr/>
          <p:nvPr/>
        </p:nvSpPr>
        <p:spPr>
          <a:xfrm>
            <a:off x="7924800" y="2485722"/>
            <a:ext cx="3962400" cy="3314154"/>
          </a:xfrm>
          <a:prstGeom prst="roundRect">
            <a:avLst/>
          </a:prstGeom>
          <a:solidFill>
            <a:schemeClr val="bg1"/>
          </a:solidFill>
          <a:ln>
            <a:noFill/>
          </a:ln>
          <a:effectLst>
            <a:outerShdw blurRad="311497" dist="121443"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E"/>
              </a:solidFill>
            </a:endParaRPr>
          </a:p>
        </p:txBody>
      </p:sp>
      <p:sp>
        <p:nvSpPr>
          <p:cNvPr id="2" name="object 2"/>
          <p:cNvSpPr txBox="1"/>
          <p:nvPr/>
        </p:nvSpPr>
        <p:spPr>
          <a:xfrm>
            <a:off x="8229600" y="2757805"/>
            <a:ext cx="3489960" cy="2728595"/>
          </a:xfrm>
          <a:prstGeom prst="rect">
            <a:avLst/>
          </a:prstGeom>
        </p:spPr>
        <p:txBody>
          <a:bodyPr vert="horz" wrap="square" lIns="0" tIns="125730" rIns="0" bIns="0" rtlCol="0">
            <a:spAutoFit/>
          </a:bodyPr>
          <a:lstStyle/>
          <a:p>
            <a:pPr marL="12700">
              <a:lnSpc>
                <a:spcPct val="100000"/>
              </a:lnSpc>
              <a:spcBef>
                <a:spcPts val="990"/>
              </a:spcBef>
            </a:pPr>
            <a:r>
              <a:rPr sz="1800">
                <a:solidFill>
                  <a:srgbClr val="3F3F3E"/>
                </a:solidFill>
                <a:latin typeface="Arial"/>
                <a:cs typeface="Arial"/>
              </a:rPr>
              <a:t>This</a:t>
            </a:r>
            <a:r>
              <a:rPr sz="1800" spc="-20">
                <a:solidFill>
                  <a:srgbClr val="3F3F3E"/>
                </a:solidFill>
                <a:latin typeface="Arial"/>
                <a:cs typeface="Arial"/>
              </a:rPr>
              <a:t> </a:t>
            </a:r>
            <a:r>
              <a:rPr sz="1800" spc="-5">
                <a:solidFill>
                  <a:srgbClr val="3F3F3E"/>
                </a:solidFill>
                <a:latin typeface="Arial"/>
                <a:cs typeface="Arial"/>
              </a:rPr>
              <a:t>is</a:t>
            </a:r>
            <a:r>
              <a:rPr sz="1800" spc="-20">
                <a:solidFill>
                  <a:srgbClr val="3F3F3E"/>
                </a:solidFill>
                <a:latin typeface="Arial"/>
                <a:cs typeface="Arial"/>
              </a:rPr>
              <a:t> </a:t>
            </a:r>
            <a:r>
              <a:rPr sz="1800">
                <a:solidFill>
                  <a:srgbClr val="3F3F3E"/>
                </a:solidFill>
                <a:latin typeface="Arial"/>
                <a:cs typeface="Arial"/>
              </a:rPr>
              <a:t>a</a:t>
            </a:r>
            <a:r>
              <a:rPr sz="1800" spc="-25">
                <a:solidFill>
                  <a:srgbClr val="3F3F3E"/>
                </a:solidFill>
                <a:latin typeface="Arial"/>
                <a:cs typeface="Arial"/>
              </a:rPr>
              <a:t> </a:t>
            </a:r>
            <a:r>
              <a:rPr sz="1800" spc="-5">
                <a:solidFill>
                  <a:srgbClr val="3F3F3E"/>
                </a:solidFill>
                <a:latin typeface="Arial"/>
                <a:cs typeface="Arial"/>
              </a:rPr>
              <a:t>difficult</a:t>
            </a:r>
            <a:r>
              <a:rPr sz="1800" spc="-20">
                <a:solidFill>
                  <a:srgbClr val="3F3F3E"/>
                </a:solidFill>
                <a:latin typeface="Arial"/>
                <a:cs typeface="Arial"/>
              </a:rPr>
              <a:t> </a:t>
            </a:r>
            <a:r>
              <a:rPr sz="1800" spc="-5">
                <a:solidFill>
                  <a:srgbClr val="3F3F3E"/>
                </a:solidFill>
                <a:latin typeface="Arial"/>
                <a:cs typeface="Arial"/>
              </a:rPr>
              <a:t>one!</a:t>
            </a:r>
            <a:endParaRPr sz="1800">
              <a:latin typeface="Arial"/>
              <a:cs typeface="Arial"/>
            </a:endParaRPr>
          </a:p>
          <a:p>
            <a:pPr marL="12700" marR="5080">
              <a:lnSpc>
                <a:spcPct val="101899"/>
              </a:lnSpc>
              <a:spcBef>
                <a:spcPts val="850"/>
              </a:spcBef>
            </a:pPr>
            <a:r>
              <a:rPr sz="1800" spc="-15">
                <a:solidFill>
                  <a:srgbClr val="3F3F3E"/>
                </a:solidFill>
                <a:latin typeface="Arial"/>
                <a:cs typeface="Arial"/>
              </a:rPr>
              <a:t>Wanting </a:t>
            </a:r>
            <a:r>
              <a:rPr sz="1800">
                <a:solidFill>
                  <a:srgbClr val="3F3F3E"/>
                </a:solidFill>
                <a:latin typeface="Arial"/>
                <a:cs typeface="Arial"/>
              </a:rPr>
              <a:t>someone </a:t>
            </a:r>
            <a:r>
              <a:rPr sz="1800" spc="-5">
                <a:solidFill>
                  <a:srgbClr val="3F3F3E"/>
                </a:solidFill>
                <a:latin typeface="Arial"/>
                <a:cs typeface="Arial"/>
              </a:rPr>
              <a:t>on </a:t>
            </a:r>
            <a:r>
              <a:rPr sz="1800">
                <a:solidFill>
                  <a:srgbClr val="3F3F3E"/>
                </a:solidFill>
                <a:latin typeface="Arial"/>
                <a:cs typeface="Arial"/>
              </a:rPr>
              <a:t>your team </a:t>
            </a:r>
            <a:r>
              <a:rPr sz="1800" spc="5">
                <a:solidFill>
                  <a:srgbClr val="3F3F3E"/>
                </a:solidFill>
                <a:latin typeface="Arial"/>
                <a:cs typeface="Arial"/>
              </a:rPr>
              <a:t> </a:t>
            </a:r>
            <a:r>
              <a:rPr sz="1800" spc="-5">
                <a:solidFill>
                  <a:srgbClr val="3F3F3E"/>
                </a:solidFill>
                <a:latin typeface="Arial"/>
                <a:cs typeface="Arial"/>
              </a:rPr>
              <a:t>and </a:t>
            </a:r>
            <a:r>
              <a:rPr sz="1800">
                <a:solidFill>
                  <a:srgbClr val="3F3F3E"/>
                </a:solidFill>
                <a:latin typeface="Arial"/>
                <a:cs typeface="Arial"/>
              </a:rPr>
              <a:t>sending them a message </a:t>
            </a:r>
            <a:r>
              <a:rPr sz="1800" spc="-5">
                <a:solidFill>
                  <a:srgbClr val="3F3F3E"/>
                </a:solidFill>
                <a:latin typeface="Arial"/>
                <a:cs typeface="Arial"/>
              </a:rPr>
              <a:t>is </a:t>
            </a:r>
            <a:r>
              <a:rPr sz="1800">
                <a:solidFill>
                  <a:srgbClr val="3F3F3E"/>
                </a:solidFill>
                <a:latin typeface="Arial"/>
                <a:cs typeface="Arial"/>
              </a:rPr>
              <a:t> </a:t>
            </a:r>
            <a:r>
              <a:rPr sz="1800" spc="-5">
                <a:solidFill>
                  <a:srgbClr val="3F3F3E"/>
                </a:solidFill>
                <a:latin typeface="Arial"/>
                <a:cs typeface="Arial"/>
              </a:rPr>
              <a:t>nice</a:t>
            </a:r>
            <a:r>
              <a:rPr sz="1800" spc="50">
                <a:solidFill>
                  <a:srgbClr val="3F3F3E"/>
                </a:solidFill>
                <a:latin typeface="Arial"/>
                <a:cs typeface="Arial"/>
              </a:rPr>
              <a:t> </a:t>
            </a:r>
            <a:r>
              <a:rPr sz="1800" spc="-5">
                <a:solidFill>
                  <a:srgbClr val="3F3F3E"/>
                </a:solidFill>
                <a:latin typeface="Arial"/>
                <a:cs typeface="Arial"/>
              </a:rPr>
              <a:t>but</a:t>
            </a:r>
            <a:r>
              <a:rPr sz="1800" spc="50">
                <a:solidFill>
                  <a:srgbClr val="3F3F3E"/>
                </a:solidFill>
                <a:latin typeface="Arial"/>
                <a:cs typeface="Arial"/>
              </a:rPr>
              <a:t> </a:t>
            </a:r>
            <a:r>
              <a:rPr sz="1800">
                <a:solidFill>
                  <a:srgbClr val="3F3F3E"/>
                </a:solidFill>
                <a:latin typeface="Arial"/>
                <a:cs typeface="Arial"/>
              </a:rPr>
              <a:t>remember</a:t>
            </a:r>
            <a:r>
              <a:rPr sz="1800" spc="60">
                <a:solidFill>
                  <a:srgbClr val="3F3F3E"/>
                </a:solidFill>
                <a:latin typeface="Arial"/>
                <a:cs typeface="Arial"/>
              </a:rPr>
              <a:t> </a:t>
            </a:r>
            <a:r>
              <a:rPr sz="1800" spc="-15">
                <a:solidFill>
                  <a:srgbClr val="3F3F3E"/>
                </a:solidFill>
                <a:latin typeface="Arial"/>
                <a:cs typeface="Arial"/>
              </a:rPr>
              <a:t>it’s</a:t>
            </a:r>
            <a:r>
              <a:rPr sz="1800" spc="55">
                <a:solidFill>
                  <a:srgbClr val="3F3F3E"/>
                </a:solidFill>
                <a:latin typeface="Arial"/>
                <a:cs typeface="Arial"/>
              </a:rPr>
              <a:t> </a:t>
            </a:r>
            <a:r>
              <a:rPr sz="1800" spc="-5">
                <a:solidFill>
                  <a:srgbClr val="3F3F3E"/>
                </a:solidFill>
                <a:latin typeface="Arial"/>
                <a:cs typeface="Arial"/>
              </a:rPr>
              <a:t>important </a:t>
            </a:r>
            <a:r>
              <a:rPr sz="1800">
                <a:solidFill>
                  <a:srgbClr val="3F3F3E"/>
                </a:solidFill>
                <a:latin typeface="Arial"/>
                <a:cs typeface="Arial"/>
              </a:rPr>
              <a:t> to</a:t>
            </a:r>
            <a:r>
              <a:rPr sz="1800" spc="-30">
                <a:solidFill>
                  <a:srgbClr val="3F3F3E"/>
                </a:solidFill>
                <a:latin typeface="Arial"/>
                <a:cs typeface="Arial"/>
              </a:rPr>
              <a:t> </a:t>
            </a:r>
            <a:r>
              <a:rPr sz="1800">
                <a:solidFill>
                  <a:srgbClr val="3F3F3E"/>
                </a:solidFill>
                <a:latin typeface="Arial"/>
                <a:cs typeface="Arial"/>
              </a:rPr>
              <a:t>respect</a:t>
            </a:r>
            <a:r>
              <a:rPr sz="1800" spc="-30">
                <a:solidFill>
                  <a:srgbClr val="3F3F3E"/>
                </a:solidFill>
                <a:latin typeface="Arial"/>
                <a:cs typeface="Arial"/>
              </a:rPr>
              <a:t> </a:t>
            </a:r>
            <a:r>
              <a:rPr sz="1800" spc="-5">
                <a:solidFill>
                  <a:srgbClr val="3F3F3E"/>
                </a:solidFill>
                <a:latin typeface="Arial"/>
                <a:cs typeface="Arial"/>
              </a:rPr>
              <a:t>other</a:t>
            </a:r>
            <a:r>
              <a:rPr sz="1800" spc="-30">
                <a:solidFill>
                  <a:srgbClr val="3F3F3E"/>
                </a:solidFill>
                <a:latin typeface="Arial"/>
                <a:cs typeface="Arial"/>
              </a:rPr>
              <a:t> </a:t>
            </a:r>
            <a:r>
              <a:rPr sz="1800" spc="-5">
                <a:solidFill>
                  <a:srgbClr val="3F3F3E"/>
                </a:solidFill>
                <a:latin typeface="Arial"/>
                <a:cs typeface="Arial"/>
              </a:rPr>
              <a:t>peoples</a:t>
            </a:r>
            <a:r>
              <a:rPr sz="1800" spc="-30">
                <a:solidFill>
                  <a:srgbClr val="3F3F3E"/>
                </a:solidFill>
                <a:latin typeface="Arial"/>
                <a:cs typeface="Arial"/>
              </a:rPr>
              <a:t> </a:t>
            </a:r>
            <a:r>
              <a:rPr sz="1800" spc="-5">
                <a:solidFill>
                  <a:srgbClr val="3F3F3E"/>
                </a:solidFill>
                <a:latin typeface="Arial"/>
                <a:cs typeface="Arial"/>
              </a:rPr>
              <a:t>decisions </a:t>
            </a:r>
            <a:r>
              <a:rPr sz="1800" spc="-484">
                <a:solidFill>
                  <a:srgbClr val="3F3F3E"/>
                </a:solidFill>
                <a:latin typeface="Arial"/>
                <a:cs typeface="Arial"/>
              </a:rPr>
              <a:t> </a:t>
            </a:r>
            <a:r>
              <a:rPr sz="1800" spc="-5">
                <a:solidFill>
                  <a:srgbClr val="3F3F3E"/>
                </a:solidFill>
                <a:latin typeface="Arial"/>
                <a:cs typeface="Arial"/>
              </a:rPr>
              <a:t>and</a:t>
            </a:r>
            <a:r>
              <a:rPr sz="1800" spc="-10">
                <a:solidFill>
                  <a:srgbClr val="3F3F3E"/>
                </a:solidFill>
                <a:latin typeface="Arial"/>
                <a:cs typeface="Arial"/>
              </a:rPr>
              <a:t> </a:t>
            </a:r>
            <a:r>
              <a:rPr sz="1800" spc="-5">
                <a:solidFill>
                  <a:srgbClr val="3F3F3E"/>
                </a:solidFill>
                <a:latin typeface="Arial"/>
                <a:cs typeface="Arial"/>
              </a:rPr>
              <a:t>boundaries.</a:t>
            </a:r>
            <a:endParaRPr sz="1800">
              <a:latin typeface="Arial"/>
              <a:cs typeface="Arial"/>
            </a:endParaRPr>
          </a:p>
          <a:p>
            <a:pPr>
              <a:lnSpc>
                <a:spcPct val="100000"/>
              </a:lnSpc>
              <a:spcBef>
                <a:spcPts val="25"/>
              </a:spcBef>
            </a:pPr>
            <a:endParaRPr sz="1700">
              <a:latin typeface="Arial"/>
              <a:cs typeface="Arial"/>
            </a:endParaRPr>
          </a:p>
          <a:p>
            <a:pPr marL="12700" marR="166370">
              <a:lnSpc>
                <a:spcPct val="101899"/>
              </a:lnSpc>
            </a:pPr>
            <a:r>
              <a:rPr sz="1800" b="1">
                <a:solidFill>
                  <a:srgbClr val="3F3F3E"/>
                </a:solidFill>
                <a:latin typeface="Arial"/>
                <a:cs typeface="Arial"/>
              </a:rPr>
              <a:t>What</a:t>
            </a:r>
            <a:r>
              <a:rPr sz="1800" b="1" spc="-35">
                <a:solidFill>
                  <a:srgbClr val="3F3F3E"/>
                </a:solidFill>
                <a:latin typeface="Arial"/>
                <a:cs typeface="Arial"/>
              </a:rPr>
              <a:t> </a:t>
            </a:r>
            <a:r>
              <a:rPr sz="1800" b="1" spc="-5">
                <a:solidFill>
                  <a:srgbClr val="3F3F3E"/>
                </a:solidFill>
                <a:latin typeface="Arial"/>
                <a:cs typeface="Arial"/>
              </a:rPr>
              <a:t>could</a:t>
            </a:r>
            <a:r>
              <a:rPr sz="1800" b="1" spc="-35">
                <a:solidFill>
                  <a:srgbClr val="3F3F3E"/>
                </a:solidFill>
                <a:latin typeface="Arial"/>
                <a:cs typeface="Arial"/>
              </a:rPr>
              <a:t> </a:t>
            </a:r>
            <a:r>
              <a:rPr sz="1800" b="1">
                <a:solidFill>
                  <a:srgbClr val="1A4BD4"/>
                </a:solidFill>
                <a:latin typeface="Arial"/>
                <a:cs typeface="Arial"/>
              </a:rPr>
              <a:t>Shad0wsleeper</a:t>
            </a:r>
            <a:r>
              <a:rPr sz="1800" b="1" spc="-30">
                <a:solidFill>
                  <a:srgbClr val="1A4BD4"/>
                </a:solidFill>
                <a:latin typeface="Arial"/>
                <a:cs typeface="Arial"/>
              </a:rPr>
              <a:t> </a:t>
            </a:r>
            <a:r>
              <a:rPr sz="1800" b="1">
                <a:solidFill>
                  <a:srgbClr val="3F3F3E"/>
                </a:solidFill>
                <a:latin typeface="Arial"/>
                <a:cs typeface="Arial"/>
              </a:rPr>
              <a:t>do </a:t>
            </a:r>
            <a:r>
              <a:rPr sz="1800" b="1" spc="-484">
                <a:solidFill>
                  <a:srgbClr val="3F3F3E"/>
                </a:solidFill>
                <a:latin typeface="Arial"/>
                <a:cs typeface="Arial"/>
              </a:rPr>
              <a:t> </a:t>
            </a:r>
            <a:r>
              <a:rPr sz="1800" b="1">
                <a:solidFill>
                  <a:srgbClr val="3F3F3E"/>
                </a:solidFill>
                <a:latin typeface="Arial"/>
                <a:cs typeface="Arial"/>
              </a:rPr>
              <a:t>or</a:t>
            </a:r>
            <a:r>
              <a:rPr sz="1800" b="1" spc="-5">
                <a:solidFill>
                  <a:srgbClr val="3F3F3E"/>
                </a:solidFill>
                <a:latin typeface="Arial"/>
                <a:cs typeface="Arial"/>
              </a:rPr>
              <a:t> say</a:t>
            </a:r>
            <a:r>
              <a:rPr sz="1800" b="1" spc="-10">
                <a:solidFill>
                  <a:srgbClr val="3F3F3E"/>
                </a:solidFill>
                <a:latin typeface="Arial"/>
                <a:cs typeface="Arial"/>
              </a:rPr>
              <a:t> </a:t>
            </a:r>
            <a:r>
              <a:rPr sz="1800" b="1">
                <a:solidFill>
                  <a:srgbClr val="3F3F3E"/>
                </a:solidFill>
                <a:latin typeface="Arial"/>
                <a:cs typeface="Arial"/>
              </a:rPr>
              <a:t>instead?</a:t>
            </a:r>
            <a:endParaRPr sz="1800">
              <a:latin typeface="Arial"/>
              <a:cs typeface="Arial"/>
            </a:endParaRPr>
          </a:p>
        </p:txBody>
      </p:sp>
      <p:pic>
        <p:nvPicPr>
          <p:cNvPr id="3" name="Picture 2" descr="A picture containing icon&#10;&#10;Description automatically generated">
            <a:extLst>
              <a:ext uri="{FF2B5EF4-FFF2-40B4-BE49-F238E27FC236}">
                <a16:creationId xmlns:a16="http://schemas.microsoft.com/office/drawing/2014/main" id="{FE59E4DE-E8AE-234B-9C48-BFE8991747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0639" y="1058125"/>
            <a:ext cx="1905000" cy="635000"/>
          </a:xfrm>
          <a:prstGeom prst="rect">
            <a:avLst/>
          </a:prstGeom>
        </p:spPr>
      </p:pic>
      <p:pic>
        <p:nvPicPr>
          <p:cNvPr id="4" name="Picture 3">
            <a:extLst>
              <a:ext uri="{FF2B5EF4-FFF2-40B4-BE49-F238E27FC236}">
                <a16:creationId xmlns:a16="http://schemas.microsoft.com/office/drawing/2014/main" id="{5EF39380-56A5-AC49-958E-A5EA4A22B3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49617" y="835339"/>
            <a:ext cx="2980383" cy="993461"/>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6489E5AB-1F13-ED48-B09E-0C86FB5E15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7576" y="1715046"/>
            <a:ext cx="1905000" cy="635000"/>
          </a:xfrm>
          <a:prstGeom prst="rect">
            <a:avLst/>
          </a:prstGeom>
        </p:spPr>
      </p:pic>
      <p:pic>
        <p:nvPicPr>
          <p:cNvPr id="6" name="Picture 5">
            <a:extLst>
              <a:ext uri="{FF2B5EF4-FFF2-40B4-BE49-F238E27FC236}">
                <a16:creationId xmlns:a16="http://schemas.microsoft.com/office/drawing/2014/main" id="{6CB51455-427B-5747-9652-85D8F2F96C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73586" y="1562645"/>
            <a:ext cx="2980383" cy="993461"/>
          </a:xfrm>
          <a:prstGeom prst="rect">
            <a:avLst/>
          </a:prstGeom>
        </p:spPr>
      </p:pic>
      <p:pic>
        <p:nvPicPr>
          <p:cNvPr id="8" name="Picture 7" descr="A picture containing text, screenshot, electronics&#10;&#10;Description automatically generated">
            <a:extLst>
              <a:ext uri="{FF2B5EF4-FFF2-40B4-BE49-F238E27FC236}">
                <a16:creationId xmlns:a16="http://schemas.microsoft.com/office/drawing/2014/main" id="{E249BE34-5D91-1941-8136-C0462BAD33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7973568"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8" presetClass="emph" presetSubtype="0" fill="hold" nodeType="withEffect">
                                  <p:stCondLst>
                                    <p:cond delay="0"/>
                                  </p:stCondLst>
                                  <p:childTnLst>
                                    <p:animRot by="21600000">
                                      <p:cBhvr>
                                        <p:cTn id="10" dur="1000" fill="hold"/>
                                        <p:tgtEl>
                                          <p:spTgt spid="4"/>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8" presetClass="emph" presetSubtype="0" fill="hold" nodeType="withEffect">
                                  <p:stCondLst>
                                    <p:cond delay="0"/>
                                  </p:stCondLst>
                                  <p:childTnLst>
                                    <p:animRot by="21600000">
                                      <p:cBhvr>
                                        <p:cTn id="16" dur="1000" fill="hold"/>
                                        <p:tgtEl>
                                          <p:spTgt spid="6"/>
                                        </p:tgtEl>
                                        <p:attrNameLst>
                                          <p:attrName>r</p:attrName>
                                        </p:attrNameLst>
                                      </p:cBhvr>
                                    </p:animRo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2"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95BE3C0B-ACDF-BB42-BA8D-3DE1C55C294F}"/>
              </a:ext>
            </a:extLst>
          </p:cNvPr>
          <p:cNvSpPr/>
          <p:nvPr/>
        </p:nvSpPr>
        <p:spPr>
          <a:xfrm>
            <a:off x="7967576" y="2136460"/>
            <a:ext cx="3919624" cy="3807140"/>
          </a:xfrm>
          <a:prstGeom prst="roundRect">
            <a:avLst/>
          </a:prstGeom>
          <a:solidFill>
            <a:schemeClr val="bg1"/>
          </a:solidFill>
          <a:ln>
            <a:noFill/>
          </a:ln>
          <a:effectLst>
            <a:outerShdw blurRad="311497" dist="121443"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E"/>
              </a:solidFill>
            </a:endParaRPr>
          </a:p>
        </p:txBody>
      </p:sp>
      <p:sp>
        <p:nvSpPr>
          <p:cNvPr id="2" name="object 2"/>
          <p:cNvSpPr txBox="1"/>
          <p:nvPr/>
        </p:nvSpPr>
        <p:spPr>
          <a:xfrm>
            <a:off x="8202296" y="2479677"/>
            <a:ext cx="3532504" cy="3174365"/>
          </a:xfrm>
          <a:prstGeom prst="rect">
            <a:avLst/>
          </a:prstGeom>
        </p:spPr>
        <p:txBody>
          <a:bodyPr vert="horz" wrap="square" lIns="0" tIns="6985" rIns="0" bIns="0" rtlCol="0">
            <a:spAutoFit/>
          </a:bodyPr>
          <a:lstStyle/>
          <a:p>
            <a:pPr marL="12700" marR="779780">
              <a:lnSpc>
                <a:spcPct val="101899"/>
              </a:lnSpc>
              <a:spcBef>
                <a:spcPts val="55"/>
              </a:spcBef>
            </a:pPr>
            <a:r>
              <a:rPr sz="1800">
                <a:solidFill>
                  <a:srgbClr val="3F3F3E"/>
                </a:solidFill>
                <a:latin typeface="Arial"/>
                <a:cs typeface="Arial"/>
              </a:rPr>
              <a:t>It </a:t>
            </a:r>
            <a:r>
              <a:rPr sz="1800" spc="-5">
                <a:solidFill>
                  <a:srgbClr val="3F3F3E"/>
                </a:solidFill>
                <a:latin typeface="Arial"/>
                <a:cs typeface="Arial"/>
              </a:rPr>
              <a:t>wasn’t nice or </a:t>
            </a:r>
            <a:r>
              <a:rPr sz="1800">
                <a:solidFill>
                  <a:srgbClr val="3F3F3E"/>
                </a:solidFill>
                <a:latin typeface="Arial"/>
                <a:cs typeface="Arial"/>
              </a:rPr>
              <a:t>respectful </a:t>
            </a:r>
            <a:r>
              <a:rPr sz="1800" spc="5">
                <a:solidFill>
                  <a:srgbClr val="3F3F3E"/>
                </a:solidFill>
                <a:latin typeface="Arial"/>
                <a:cs typeface="Arial"/>
              </a:rPr>
              <a:t> </a:t>
            </a:r>
            <a:r>
              <a:rPr sz="1800" spc="-5">
                <a:solidFill>
                  <a:srgbClr val="3F3F3E"/>
                </a:solidFill>
                <a:latin typeface="Arial"/>
                <a:cs typeface="Arial"/>
              </a:rPr>
              <a:t>of</a:t>
            </a:r>
            <a:r>
              <a:rPr sz="1800" spc="-25">
                <a:solidFill>
                  <a:srgbClr val="3F3F3E"/>
                </a:solidFill>
                <a:latin typeface="Arial"/>
                <a:cs typeface="Arial"/>
              </a:rPr>
              <a:t> </a:t>
            </a:r>
            <a:r>
              <a:rPr sz="1800">
                <a:solidFill>
                  <a:srgbClr val="3F3F3E"/>
                </a:solidFill>
                <a:latin typeface="Arial"/>
                <a:cs typeface="Arial"/>
              </a:rPr>
              <a:t>the</a:t>
            </a:r>
            <a:r>
              <a:rPr sz="1800" spc="-15">
                <a:solidFill>
                  <a:srgbClr val="3F3F3E"/>
                </a:solidFill>
                <a:latin typeface="Arial"/>
                <a:cs typeface="Arial"/>
              </a:rPr>
              <a:t> </a:t>
            </a:r>
            <a:r>
              <a:rPr sz="1800" spc="-5">
                <a:solidFill>
                  <a:srgbClr val="3F3F3E"/>
                </a:solidFill>
                <a:latin typeface="Arial"/>
                <a:cs typeface="Arial"/>
              </a:rPr>
              <a:t>other</a:t>
            </a:r>
            <a:r>
              <a:rPr sz="1800" spc="-20">
                <a:solidFill>
                  <a:srgbClr val="3F3F3E"/>
                </a:solidFill>
                <a:latin typeface="Arial"/>
                <a:cs typeface="Arial"/>
              </a:rPr>
              <a:t> </a:t>
            </a:r>
            <a:r>
              <a:rPr sz="1800" spc="-5">
                <a:solidFill>
                  <a:srgbClr val="3F3F3E"/>
                </a:solidFill>
                <a:latin typeface="Arial"/>
                <a:cs typeface="Arial"/>
              </a:rPr>
              <a:t>players</a:t>
            </a:r>
            <a:r>
              <a:rPr sz="1800" spc="-25">
                <a:solidFill>
                  <a:srgbClr val="3F3F3E"/>
                </a:solidFill>
                <a:latin typeface="Arial"/>
                <a:cs typeface="Arial"/>
              </a:rPr>
              <a:t> </a:t>
            </a:r>
            <a:r>
              <a:rPr sz="1800">
                <a:solidFill>
                  <a:srgbClr val="3F3F3E"/>
                </a:solidFill>
                <a:latin typeface="Arial"/>
                <a:cs typeface="Arial"/>
              </a:rPr>
              <a:t>to</a:t>
            </a:r>
            <a:r>
              <a:rPr sz="1800" spc="-15">
                <a:solidFill>
                  <a:srgbClr val="3F3F3E"/>
                </a:solidFill>
                <a:latin typeface="Arial"/>
                <a:cs typeface="Arial"/>
              </a:rPr>
              <a:t> </a:t>
            </a:r>
            <a:r>
              <a:rPr sz="1800">
                <a:solidFill>
                  <a:srgbClr val="3F3F3E"/>
                </a:solidFill>
                <a:latin typeface="Arial"/>
                <a:cs typeface="Arial"/>
              </a:rPr>
              <a:t>treat</a:t>
            </a:r>
            <a:endParaRPr sz="1800">
              <a:latin typeface="Arial"/>
              <a:cs typeface="Arial"/>
            </a:endParaRPr>
          </a:p>
          <a:p>
            <a:pPr marL="12700">
              <a:lnSpc>
                <a:spcPct val="100000"/>
              </a:lnSpc>
              <a:spcBef>
                <a:spcPts val="40"/>
              </a:spcBef>
            </a:pPr>
            <a:r>
              <a:rPr sz="1800" b="1" spc="-5">
                <a:solidFill>
                  <a:srgbClr val="6169D8"/>
                </a:solidFill>
                <a:latin typeface="Arial"/>
                <a:cs typeface="Arial"/>
              </a:rPr>
              <a:t>Day_dream_queen</a:t>
            </a:r>
            <a:r>
              <a:rPr sz="1800" b="1" spc="-30">
                <a:solidFill>
                  <a:srgbClr val="6169D8"/>
                </a:solidFill>
                <a:latin typeface="Arial"/>
                <a:cs typeface="Arial"/>
              </a:rPr>
              <a:t> </a:t>
            </a:r>
            <a:r>
              <a:rPr sz="1800" spc="-5">
                <a:solidFill>
                  <a:srgbClr val="3F3F3E"/>
                </a:solidFill>
                <a:latin typeface="Arial"/>
                <a:cs typeface="Arial"/>
              </a:rPr>
              <a:t>like</a:t>
            </a:r>
            <a:r>
              <a:rPr sz="1800" spc="-35">
                <a:solidFill>
                  <a:srgbClr val="3F3F3E"/>
                </a:solidFill>
                <a:latin typeface="Arial"/>
                <a:cs typeface="Arial"/>
              </a:rPr>
              <a:t> </a:t>
            </a:r>
            <a:r>
              <a:rPr sz="1800">
                <a:solidFill>
                  <a:srgbClr val="3F3F3E"/>
                </a:solidFill>
                <a:latin typeface="Arial"/>
                <a:cs typeface="Arial"/>
              </a:rPr>
              <a:t>that.</a:t>
            </a:r>
            <a:endParaRPr sz="1800">
              <a:latin typeface="Arial"/>
              <a:cs typeface="Arial"/>
            </a:endParaRPr>
          </a:p>
          <a:p>
            <a:pPr marL="12700" marR="5080">
              <a:lnSpc>
                <a:spcPct val="101899"/>
              </a:lnSpc>
              <a:spcBef>
                <a:spcPts val="850"/>
              </a:spcBef>
            </a:pPr>
            <a:r>
              <a:rPr sz="1800">
                <a:solidFill>
                  <a:srgbClr val="3F3F3E"/>
                </a:solidFill>
                <a:latin typeface="Arial"/>
                <a:cs typeface="Arial"/>
              </a:rPr>
              <a:t>But </a:t>
            </a:r>
            <a:r>
              <a:rPr sz="1800" spc="-5">
                <a:solidFill>
                  <a:srgbClr val="3F3F3E"/>
                </a:solidFill>
                <a:latin typeface="Arial"/>
                <a:cs typeface="Arial"/>
              </a:rPr>
              <a:t>even if </a:t>
            </a:r>
            <a:r>
              <a:rPr sz="1800">
                <a:solidFill>
                  <a:srgbClr val="3F3F3E"/>
                </a:solidFill>
                <a:latin typeface="Arial"/>
                <a:cs typeface="Arial"/>
              </a:rPr>
              <a:t>someone </a:t>
            </a:r>
            <a:r>
              <a:rPr sz="1800" spc="-5">
                <a:solidFill>
                  <a:srgbClr val="3F3F3E"/>
                </a:solidFill>
                <a:latin typeface="Arial"/>
                <a:cs typeface="Arial"/>
              </a:rPr>
              <a:t>has been </a:t>
            </a:r>
            <a:r>
              <a:rPr sz="1800">
                <a:solidFill>
                  <a:srgbClr val="3F3F3E"/>
                </a:solidFill>
                <a:latin typeface="Arial"/>
                <a:cs typeface="Arial"/>
              </a:rPr>
              <a:t> </a:t>
            </a:r>
            <a:r>
              <a:rPr sz="1800" spc="-5">
                <a:solidFill>
                  <a:srgbClr val="3F3F3E"/>
                </a:solidFill>
                <a:latin typeface="Arial"/>
                <a:cs typeface="Arial"/>
              </a:rPr>
              <a:t>unkind,</a:t>
            </a:r>
            <a:r>
              <a:rPr sz="1800" spc="-25">
                <a:solidFill>
                  <a:srgbClr val="3F3F3E"/>
                </a:solidFill>
                <a:latin typeface="Arial"/>
                <a:cs typeface="Arial"/>
              </a:rPr>
              <a:t> </a:t>
            </a:r>
            <a:r>
              <a:rPr sz="1800" spc="-5">
                <a:solidFill>
                  <a:srgbClr val="3F3F3E"/>
                </a:solidFill>
                <a:latin typeface="Arial"/>
                <a:cs typeface="Arial"/>
              </a:rPr>
              <a:t>or</a:t>
            </a:r>
            <a:r>
              <a:rPr sz="1800" spc="-20">
                <a:solidFill>
                  <a:srgbClr val="3F3F3E"/>
                </a:solidFill>
                <a:latin typeface="Arial"/>
                <a:cs typeface="Arial"/>
              </a:rPr>
              <a:t> </a:t>
            </a:r>
            <a:r>
              <a:rPr sz="1800">
                <a:solidFill>
                  <a:srgbClr val="3F3F3E"/>
                </a:solidFill>
                <a:latin typeface="Arial"/>
                <a:cs typeface="Arial"/>
              </a:rPr>
              <a:t>you’re</a:t>
            </a:r>
            <a:r>
              <a:rPr sz="1800" spc="-15">
                <a:solidFill>
                  <a:srgbClr val="3F3F3E"/>
                </a:solidFill>
                <a:latin typeface="Arial"/>
                <a:cs typeface="Arial"/>
              </a:rPr>
              <a:t> </a:t>
            </a:r>
            <a:r>
              <a:rPr sz="1800">
                <a:solidFill>
                  <a:srgbClr val="3F3F3E"/>
                </a:solidFill>
                <a:latin typeface="Arial"/>
                <a:cs typeface="Arial"/>
              </a:rPr>
              <a:t>feeling</a:t>
            </a:r>
            <a:r>
              <a:rPr sz="1800" spc="-20">
                <a:solidFill>
                  <a:srgbClr val="3F3F3E"/>
                </a:solidFill>
                <a:latin typeface="Arial"/>
                <a:cs typeface="Arial"/>
              </a:rPr>
              <a:t> </a:t>
            </a:r>
            <a:r>
              <a:rPr sz="1800" spc="-5">
                <a:solidFill>
                  <a:srgbClr val="3F3F3E"/>
                </a:solidFill>
                <a:latin typeface="Arial"/>
                <a:cs typeface="Arial"/>
              </a:rPr>
              <a:t>angry</a:t>
            </a:r>
            <a:r>
              <a:rPr sz="1800" spc="-20">
                <a:solidFill>
                  <a:srgbClr val="3F3F3E"/>
                </a:solidFill>
                <a:latin typeface="Arial"/>
                <a:cs typeface="Arial"/>
              </a:rPr>
              <a:t> </a:t>
            </a:r>
            <a:r>
              <a:rPr sz="1800" spc="-5">
                <a:solidFill>
                  <a:srgbClr val="3F3F3E"/>
                </a:solidFill>
                <a:latin typeface="Arial"/>
                <a:cs typeface="Arial"/>
              </a:rPr>
              <a:t>and </a:t>
            </a:r>
            <a:r>
              <a:rPr sz="1800" spc="-484">
                <a:solidFill>
                  <a:srgbClr val="3F3F3E"/>
                </a:solidFill>
                <a:latin typeface="Arial"/>
                <a:cs typeface="Arial"/>
              </a:rPr>
              <a:t> </a:t>
            </a:r>
            <a:r>
              <a:rPr sz="1800" spc="-5">
                <a:solidFill>
                  <a:srgbClr val="3F3F3E"/>
                </a:solidFill>
                <a:latin typeface="Arial"/>
                <a:cs typeface="Arial"/>
              </a:rPr>
              <a:t>upset,</a:t>
            </a:r>
            <a:r>
              <a:rPr sz="1800" spc="-15">
                <a:solidFill>
                  <a:srgbClr val="3F3F3E"/>
                </a:solidFill>
                <a:latin typeface="Arial"/>
                <a:cs typeface="Arial"/>
              </a:rPr>
              <a:t> it’s</a:t>
            </a:r>
            <a:r>
              <a:rPr sz="1800" spc="-10">
                <a:solidFill>
                  <a:srgbClr val="3F3F3E"/>
                </a:solidFill>
                <a:latin typeface="Arial"/>
                <a:cs typeface="Arial"/>
              </a:rPr>
              <a:t> </a:t>
            </a:r>
            <a:r>
              <a:rPr sz="1800" spc="-5">
                <a:solidFill>
                  <a:srgbClr val="3F3F3E"/>
                </a:solidFill>
                <a:latin typeface="Arial"/>
                <a:cs typeface="Arial"/>
              </a:rPr>
              <a:t>never</a:t>
            </a:r>
            <a:r>
              <a:rPr sz="1800" spc="-10">
                <a:solidFill>
                  <a:srgbClr val="3F3F3E"/>
                </a:solidFill>
                <a:latin typeface="Arial"/>
                <a:cs typeface="Arial"/>
              </a:rPr>
              <a:t> </a:t>
            </a:r>
            <a:r>
              <a:rPr sz="1800">
                <a:solidFill>
                  <a:srgbClr val="3F3F3E"/>
                </a:solidFill>
                <a:latin typeface="Arial"/>
                <a:cs typeface="Arial"/>
              </a:rPr>
              <a:t>the</a:t>
            </a:r>
            <a:r>
              <a:rPr sz="1800" spc="-10">
                <a:solidFill>
                  <a:srgbClr val="3F3F3E"/>
                </a:solidFill>
                <a:latin typeface="Arial"/>
                <a:cs typeface="Arial"/>
              </a:rPr>
              <a:t> </a:t>
            </a:r>
            <a:r>
              <a:rPr sz="1800">
                <a:solidFill>
                  <a:srgbClr val="3F3F3E"/>
                </a:solidFill>
                <a:latin typeface="Arial"/>
                <a:cs typeface="Arial"/>
              </a:rPr>
              <a:t>right</a:t>
            </a:r>
            <a:r>
              <a:rPr sz="1800" spc="-5">
                <a:solidFill>
                  <a:srgbClr val="3F3F3E"/>
                </a:solidFill>
                <a:latin typeface="Arial"/>
                <a:cs typeface="Arial"/>
              </a:rPr>
              <a:t> </a:t>
            </a:r>
            <a:r>
              <a:rPr sz="1800">
                <a:solidFill>
                  <a:srgbClr val="3F3F3E"/>
                </a:solidFill>
                <a:latin typeface="Arial"/>
                <a:cs typeface="Arial"/>
              </a:rPr>
              <a:t>choice</a:t>
            </a:r>
            <a:endParaRPr sz="1800">
              <a:latin typeface="Arial"/>
              <a:cs typeface="Arial"/>
            </a:endParaRPr>
          </a:p>
          <a:p>
            <a:pPr marL="12700" marR="448945">
              <a:lnSpc>
                <a:spcPts val="2200"/>
              </a:lnSpc>
              <a:spcBef>
                <a:spcPts val="80"/>
              </a:spcBef>
            </a:pPr>
            <a:r>
              <a:rPr sz="1800">
                <a:solidFill>
                  <a:srgbClr val="3F3F3E"/>
                </a:solidFill>
                <a:latin typeface="Arial"/>
                <a:cs typeface="Arial"/>
              </a:rPr>
              <a:t>to</a:t>
            </a:r>
            <a:r>
              <a:rPr sz="1800" spc="-20">
                <a:solidFill>
                  <a:srgbClr val="3F3F3E"/>
                </a:solidFill>
                <a:latin typeface="Arial"/>
                <a:cs typeface="Arial"/>
              </a:rPr>
              <a:t> </a:t>
            </a:r>
            <a:r>
              <a:rPr sz="1800">
                <a:solidFill>
                  <a:srgbClr val="3F3F3E"/>
                </a:solidFill>
                <a:latin typeface="Arial"/>
                <a:cs typeface="Arial"/>
              </a:rPr>
              <a:t>retaliate</a:t>
            </a:r>
            <a:r>
              <a:rPr sz="1800" spc="-20">
                <a:solidFill>
                  <a:srgbClr val="3F3F3E"/>
                </a:solidFill>
                <a:latin typeface="Arial"/>
                <a:cs typeface="Arial"/>
              </a:rPr>
              <a:t> </a:t>
            </a:r>
            <a:r>
              <a:rPr sz="1800" spc="-5">
                <a:solidFill>
                  <a:srgbClr val="3F3F3E"/>
                </a:solidFill>
                <a:latin typeface="Arial"/>
                <a:cs typeface="Arial"/>
              </a:rPr>
              <a:t>by</a:t>
            </a:r>
            <a:r>
              <a:rPr sz="1800" spc="-25">
                <a:solidFill>
                  <a:srgbClr val="3F3F3E"/>
                </a:solidFill>
                <a:latin typeface="Arial"/>
                <a:cs typeface="Arial"/>
              </a:rPr>
              <a:t> </a:t>
            </a:r>
            <a:r>
              <a:rPr sz="1800">
                <a:solidFill>
                  <a:srgbClr val="3F3F3E"/>
                </a:solidFill>
                <a:latin typeface="Arial"/>
                <a:cs typeface="Arial"/>
              </a:rPr>
              <a:t>sending</a:t>
            </a:r>
            <a:r>
              <a:rPr sz="1800" spc="-20">
                <a:solidFill>
                  <a:srgbClr val="3F3F3E"/>
                </a:solidFill>
                <a:latin typeface="Arial"/>
                <a:cs typeface="Arial"/>
              </a:rPr>
              <a:t> </a:t>
            </a:r>
            <a:r>
              <a:rPr sz="1800">
                <a:solidFill>
                  <a:srgbClr val="3F3F3E"/>
                </a:solidFill>
                <a:latin typeface="Arial"/>
                <a:cs typeface="Arial"/>
              </a:rPr>
              <a:t>a</a:t>
            </a:r>
            <a:r>
              <a:rPr sz="1800" spc="-20">
                <a:solidFill>
                  <a:srgbClr val="3F3F3E"/>
                </a:solidFill>
                <a:latin typeface="Arial"/>
                <a:cs typeface="Arial"/>
              </a:rPr>
              <a:t> </a:t>
            </a:r>
            <a:r>
              <a:rPr sz="1800">
                <a:solidFill>
                  <a:srgbClr val="3F3F3E"/>
                </a:solidFill>
                <a:latin typeface="Arial"/>
                <a:cs typeface="Arial"/>
              </a:rPr>
              <a:t>mean </a:t>
            </a:r>
            <a:r>
              <a:rPr sz="1800" spc="-484">
                <a:solidFill>
                  <a:srgbClr val="3F3F3E"/>
                </a:solidFill>
                <a:latin typeface="Arial"/>
                <a:cs typeface="Arial"/>
              </a:rPr>
              <a:t> </a:t>
            </a:r>
            <a:r>
              <a:rPr sz="1800">
                <a:solidFill>
                  <a:srgbClr val="3F3F3E"/>
                </a:solidFill>
                <a:latin typeface="Arial"/>
                <a:cs typeface="Arial"/>
              </a:rPr>
              <a:t>message</a:t>
            </a:r>
            <a:r>
              <a:rPr sz="1800" spc="-5">
                <a:solidFill>
                  <a:srgbClr val="3F3F3E"/>
                </a:solidFill>
                <a:latin typeface="Arial"/>
                <a:cs typeface="Arial"/>
              </a:rPr>
              <a:t> back.</a:t>
            </a:r>
            <a:endParaRPr sz="1800">
              <a:latin typeface="Arial"/>
              <a:cs typeface="Arial"/>
            </a:endParaRPr>
          </a:p>
          <a:p>
            <a:pPr>
              <a:lnSpc>
                <a:spcPct val="100000"/>
              </a:lnSpc>
              <a:spcBef>
                <a:spcPts val="5"/>
              </a:spcBef>
            </a:pPr>
            <a:endParaRPr sz="1650">
              <a:latin typeface="Arial"/>
              <a:cs typeface="Arial"/>
            </a:endParaRPr>
          </a:p>
          <a:p>
            <a:pPr marL="12700" marR="184785">
              <a:lnSpc>
                <a:spcPct val="101899"/>
              </a:lnSpc>
              <a:spcBef>
                <a:spcPts val="5"/>
              </a:spcBef>
            </a:pPr>
            <a:r>
              <a:rPr sz="1800" b="1">
                <a:solidFill>
                  <a:srgbClr val="3F3F3E"/>
                </a:solidFill>
                <a:latin typeface="Arial"/>
                <a:cs typeface="Arial"/>
              </a:rPr>
              <a:t>What</a:t>
            </a:r>
            <a:r>
              <a:rPr sz="1800" b="1" spc="-45">
                <a:solidFill>
                  <a:srgbClr val="3F3F3E"/>
                </a:solidFill>
                <a:latin typeface="Arial"/>
                <a:cs typeface="Arial"/>
              </a:rPr>
              <a:t> </a:t>
            </a:r>
            <a:r>
              <a:rPr sz="1800" b="1" spc="-5">
                <a:solidFill>
                  <a:srgbClr val="3F3F3E"/>
                </a:solidFill>
                <a:latin typeface="Arial"/>
                <a:cs typeface="Arial"/>
              </a:rPr>
              <a:t>could</a:t>
            </a:r>
            <a:r>
              <a:rPr sz="1800" b="1" spc="-50">
                <a:solidFill>
                  <a:srgbClr val="3F3F3E"/>
                </a:solidFill>
                <a:latin typeface="Arial"/>
                <a:cs typeface="Arial"/>
              </a:rPr>
              <a:t> </a:t>
            </a:r>
            <a:r>
              <a:rPr sz="1800" b="1" spc="-5">
                <a:solidFill>
                  <a:srgbClr val="6169D8"/>
                </a:solidFill>
                <a:latin typeface="Arial"/>
                <a:cs typeface="Arial"/>
              </a:rPr>
              <a:t>Day_dream_queen </a:t>
            </a:r>
            <a:r>
              <a:rPr sz="1800" b="1" spc="-484">
                <a:solidFill>
                  <a:srgbClr val="6169D8"/>
                </a:solidFill>
                <a:latin typeface="Arial"/>
                <a:cs typeface="Arial"/>
              </a:rPr>
              <a:t> </a:t>
            </a:r>
            <a:r>
              <a:rPr sz="1800" b="1" spc="-5">
                <a:solidFill>
                  <a:srgbClr val="3F3F3E"/>
                </a:solidFill>
                <a:latin typeface="Arial"/>
                <a:cs typeface="Arial"/>
              </a:rPr>
              <a:t>say</a:t>
            </a:r>
            <a:r>
              <a:rPr sz="1800" b="1" spc="-10">
                <a:solidFill>
                  <a:srgbClr val="3F3F3E"/>
                </a:solidFill>
                <a:latin typeface="Arial"/>
                <a:cs typeface="Arial"/>
              </a:rPr>
              <a:t> </a:t>
            </a:r>
            <a:r>
              <a:rPr sz="1800" b="1">
                <a:solidFill>
                  <a:srgbClr val="3F3F3E"/>
                </a:solidFill>
                <a:latin typeface="Arial"/>
                <a:cs typeface="Arial"/>
              </a:rPr>
              <a:t>or</a:t>
            </a:r>
            <a:r>
              <a:rPr sz="1800" b="1" spc="-5">
                <a:solidFill>
                  <a:srgbClr val="3F3F3E"/>
                </a:solidFill>
                <a:latin typeface="Arial"/>
                <a:cs typeface="Arial"/>
              </a:rPr>
              <a:t> </a:t>
            </a:r>
            <a:r>
              <a:rPr sz="1800" b="1">
                <a:solidFill>
                  <a:srgbClr val="3F3F3E"/>
                </a:solidFill>
                <a:latin typeface="Arial"/>
                <a:cs typeface="Arial"/>
              </a:rPr>
              <a:t>do</a:t>
            </a:r>
            <a:r>
              <a:rPr sz="1800" b="1" spc="-5">
                <a:solidFill>
                  <a:srgbClr val="3F3F3E"/>
                </a:solidFill>
                <a:latin typeface="Arial"/>
                <a:cs typeface="Arial"/>
              </a:rPr>
              <a:t> </a:t>
            </a:r>
            <a:r>
              <a:rPr sz="1800" b="1">
                <a:solidFill>
                  <a:srgbClr val="3F3F3E"/>
                </a:solidFill>
                <a:latin typeface="Arial"/>
                <a:cs typeface="Arial"/>
              </a:rPr>
              <a:t>instead?</a:t>
            </a:r>
            <a:endParaRPr sz="1800">
              <a:latin typeface="Arial"/>
              <a:cs typeface="Arial"/>
            </a:endParaRPr>
          </a:p>
        </p:txBody>
      </p:sp>
      <p:pic>
        <p:nvPicPr>
          <p:cNvPr id="3" name="Picture 2" descr="A picture containing text&#10;&#10;Description automatically generated">
            <a:extLst>
              <a:ext uri="{FF2B5EF4-FFF2-40B4-BE49-F238E27FC236}">
                <a16:creationId xmlns:a16="http://schemas.microsoft.com/office/drawing/2014/main" id="{EB22F92D-511C-3343-A73D-D7C8959304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7576" y="1295400"/>
            <a:ext cx="1905000" cy="635000"/>
          </a:xfrm>
          <a:prstGeom prst="rect">
            <a:avLst/>
          </a:prstGeom>
        </p:spPr>
      </p:pic>
      <p:pic>
        <p:nvPicPr>
          <p:cNvPr id="4" name="Picture 3">
            <a:extLst>
              <a:ext uri="{FF2B5EF4-FFF2-40B4-BE49-F238E27FC236}">
                <a16:creationId xmlns:a16="http://schemas.microsoft.com/office/drawing/2014/main" id="{9A28EEFE-A878-5C48-BE34-4BE130448B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3586" y="1142999"/>
            <a:ext cx="2980383" cy="993461"/>
          </a:xfrm>
          <a:prstGeom prst="rect">
            <a:avLst/>
          </a:prstGeom>
        </p:spPr>
      </p:pic>
      <p:pic>
        <p:nvPicPr>
          <p:cNvPr id="6" name="Picture 5" descr="A screenshot of a computer&#10;&#10;Description automatically generated with medium confidence">
            <a:extLst>
              <a:ext uri="{FF2B5EF4-FFF2-40B4-BE49-F238E27FC236}">
                <a16:creationId xmlns:a16="http://schemas.microsoft.com/office/drawing/2014/main" id="{F32749CF-E04F-7747-BF51-E7B7BDFB53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7997952"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8" presetClass="emph" presetSubtype="0" fill="hold" nodeType="withEffect">
                                  <p:stCondLst>
                                    <p:cond delay="0"/>
                                  </p:stCondLst>
                                  <p:childTnLst>
                                    <p:animRot by="21600000">
                                      <p:cBhvr>
                                        <p:cTn id="10" dur="1000" fill="hold"/>
                                        <p:tgtEl>
                                          <p:spTgt spid="4"/>
                                        </p:tgtEl>
                                        <p:attrNameLst>
                                          <p:attrName>r</p:attrName>
                                        </p:attrNameLst>
                                      </p:cBhvr>
                                    </p:animRo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2"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2093163" y="3082522"/>
            <a:ext cx="8080375" cy="1444625"/>
          </a:xfrm>
          <a:prstGeom prst="rect">
            <a:avLst/>
          </a:prstGeom>
        </p:spPr>
        <p:txBody>
          <a:bodyPr vert="horz" wrap="square" lIns="0" tIns="85725" rIns="0" bIns="0" rtlCol="0">
            <a:spAutoFit/>
          </a:bodyPr>
          <a:lstStyle/>
          <a:p>
            <a:pPr marL="1623060" marR="5080" indent="-1610995">
              <a:lnSpc>
                <a:spcPts val="5350"/>
              </a:lnSpc>
              <a:spcBef>
                <a:spcPts val="675"/>
              </a:spcBef>
            </a:pPr>
            <a:r>
              <a:rPr sz="4850"/>
              <a:t>What does being </a:t>
            </a:r>
            <a:r>
              <a:rPr sz="4850" spc="-5"/>
              <a:t>respectful </a:t>
            </a:r>
            <a:r>
              <a:rPr sz="4850" spc="-1335"/>
              <a:t> </a:t>
            </a:r>
            <a:r>
              <a:rPr sz="4850"/>
              <a:t>online</a:t>
            </a:r>
            <a:r>
              <a:rPr sz="4850" spc="-10"/>
              <a:t> </a:t>
            </a:r>
            <a:r>
              <a:rPr sz="4850"/>
              <a:t>look</a:t>
            </a:r>
            <a:r>
              <a:rPr sz="4850" spc="-5"/>
              <a:t> </a:t>
            </a:r>
            <a:r>
              <a:rPr sz="4850"/>
              <a:t>like?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FB7AE40-E9CE-154A-BB8E-1E6A2189F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2481590"/>
            <a:ext cx="5521453" cy="2319010"/>
          </a:xfrm>
          <a:prstGeom prst="rect">
            <a:avLst/>
          </a:prstGeom>
        </p:spPr>
      </p:pic>
      <p:pic>
        <p:nvPicPr>
          <p:cNvPr id="17" name="Picture 16" descr="A screenshot of a computer&#10;&#10;Description automatically generated with medium confidence">
            <a:extLst>
              <a:ext uri="{FF2B5EF4-FFF2-40B4-BE49-F238E27FC236}">
                <a16:creationId xmlns:a16="http://schemas.microsoft.com/office/drawing/2014/main" id="{049E904C-914D-C342-ACA6-750F2AC3F7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5568" y="1659071"/>
            <a:ext cx="5783858" cy="4337894"/>
          </a:xfrm>
          <a:prstGeom prst="rect">
            <a:avLst/>
          </a:prstGeom>
        </p:spPr>
      </p:pic>
      <p:pic>
        <p:nvPicPr>
          <p:cNvPr id="15" name="Picture 14" descr="Shape, rectangle&#10;&#10;Description automatically generated">
            <a:extLst>
              <a:ext uri="{FF2B5EF4-FFF2-40B4-BE49-F238E27FC236}">
                <a16:creationId xmlns:a16="http://schemas.microsoft.com/office/drawing/2014/main" id="{AA0B054C-3411-CD45-86A8-EF93F4467F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0200" y="4592450"/>
            <a:ext cx="5080000" cy="2133600"/>
          </a:xfrm>
          <a:prstGeom prst="rect">
            <a:avLst/>
          </a:prstGeom>
        </p:spPr>
      </p:pic>
      <p:pic>
        <p:nvPicPr>
          <p:cNvPr id="13" name="Picture 12" descr="Icon&#10;&#10;Description automatically generated with medium confidence">
            <a:extLst>
              <a:ext uri="{FF2B5EF4-FFF2-40B4-BE49-F238E27FC236}">
                <a16:creationId xmlns:a16="http://schemas.microsoft.com/office/drawing/2014/main" id="{27DD471F-8C7A-0046-8BBE-53A7CCD29A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600" y="4063409"/>
            <a:ext cx="5832523" cy="2449660"/>
          </a:xfrm>
          <a:prstGeom prst="rect">
            <a:avLst/>
          </a:prstGeom>
        </p:spPr>
      </p:pic>
      <p:pic>
        <p:nvPicPr>
          <p:cNvPr id="11" name="Picture 10" descr="Icon&#10;&#10;Description automatically generated">
            <a:extLst>
              <a:ext uri="{FF2B5EF4-FFF2-40B4-BE49-F238E27FC236}">
                <a16:creationId xmlns:a16="http://schemas.microsoft.com/office/drawing/2014/main" id="{264972FE-C729-8743-BE13-9883B941A4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00" y="1060442"/>
            <a:ext cx="5080000" cy="2133600"/>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D3079DBF-09A8-974B-89CD-CE385064DC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77535" y="780675"/>
            <a:ext cx="5435502" cy="2282911"/>
          </a:xfrm>
          <a:prstGeom prst="rect">
            <a:avLst/>
          </a:prstGeom>
        </p:spPr>
      </p:pic>
      <p:sp>
        <p:nvSpPr>
          <p:cNvPr id="2" name="object 2"/>
          <p:cNvSpPr txBox="1"/>
          <p:nvPr/>
        </p:nvSpPr>
        <p:spPr>
          <a:xfrm>
            <a:off x="707299" y="3333403"/>
            <a:ext cx="3851275" cy="391160"/>
          </a:xfrm>
          <a:prstGeom prst="rect">
            <a:avLst/>
          </a:prstGeom>
        </p:spPr>
        <p:txBody>
          <a:bodyPr vert="horz" wrap="square" lIns="0" tIns="12700" rIns="0" bIns="0" rtlCol="0">
            <a:spAutoFit/>
          </a:bodyPr>
          <a:lstStyle/>
          <a:p>
            <a:pPr marL="12700">
              <a:lnSpc>
                <a:spcPct val="100000"/>
              </a:lnSpc>
              <a:spcBef>
                <a:spcPts val="100"/>
              </a:spcBef>
            </a:pPr>
            <a:r>
              <a:rPr sz="2400" b="1" spc="-5">
                <a:solidFill>
                  <a:srgbClr val="3F3F3E"/>
                </a:solidFill>
                <a:latin typeface="Arial"/>
                <a:cs typeface="Arial"/>
              </a:rPr>
              <a:t>Being</a:t>
            </a:r>
            <a:r>
              <a:rPr sz="2400" b="1" spc="-35">
                <a:solidFill>
                  <a:srgbClr val="3F3F3E"/>
                </a:solidFill>
                <a:latin typeface="Arial"/>
                <a:cs typeface="Arial"/>
              </a:rPr>
              <a:t> </a:t>
            </a:r>
            <a:r>
              <a:rPr sz="2400" b="1" spc="-5">
                <a:solidFill>
                  <a:srgbClr val="3F3F3E"/>
                </a:solidFill>
                <a:latin typeface="Arial"/>
                <a:cs typeface="Arial"/>
              </a:rPr>
              <a:t>kind</a:t>
            </a:r>
            <a:r>
              <a:rPr sz="2400" b="1" spc="-30">
                <a:solidFill>
                  <a:srgbClr val="3F3F3E"/>
                </a:solidFill>
                <a:latin typeface="Arial"/>
                <a:cs typeface="Arial"/>
              </a:rPr>
              <a:t> </a:t>
            </a:r>
            <a:r>
              <a:rPr sz="2400" b="1" spc="-5">
                <a:solidFill>
                  <a:srgbClr val="3F3F3E"/>
                </a:solidFill>
                <a:latin typeface="Arial"/>
                <a:cs typeface="Arial"/>
              </a:rPr>
              <a:t>and</a:t>
            </a:r>
            <a:r>
              <a:rPr sz="2400" b="1" spc="-30">
                <a:solidFill>
                  <a:srgbClr val="3F3F3E"/>
                </a:solidFill>
                <a:latin typeface="Arial"/>
                <a:cs typeface="Arial"/>
              </a:rPr>
              <a:t> </a:t>
            </a:r>
            <a:r>
              <a:rPr sz="2400" b="1" spc="-5">
                <a:solidFill>
                  <a:srgbClr val="3F3F3E"/>
                </a:solidFill>
                <a:latin typeface="Arial"/>
                <a:cs typeface="Arial"/>
              </a:rPr>
              <a:t>supportive</a:t>
            </a:r>
            <a:endParaRPr sz="2400">
              <a:latin typeface="Arial"/>
              <a:cs typeface="Arial"/>
            </a:endParaRPr>
          </a:p>
        </p:txBody>
      </p:sp>
      <p:sp>
        <p:nvSpPr>
          <p:cNvPr id="3" name="object 3"/>
          <p:cNvSpPr txBox="1"/>
          <p:nvPr/>
        </p:nvSpPr>
        <p:spPr>
          <a:xfrm>
            <a:off x="1431583" y="1503305"/>
            <a:ext cx="8891905" cy="1031240"/>
          </a:xfrm>
          <a:prstGeom prst="rect">
            <a:avLst/>
          </a:prstGeom>
        </p:spPr>
        <p:txBody>
          <a:bodyPr vert="horz" wrap="square" lIns="0" tIns="12700" rIns="0" bIns="0" rtlCol="0">
            <a:spAutoFit/>
          </a:bodyPr>
          <a:lstStyle/>
          <a:p>
            <a:pPr marL="12700">
              <a:lnSpc>
                <a:spcPts val="2700"/>
              </a:lnSpc>
              <a:spcBef>
                <a:spcPts val="100"/>
              </a:spcBef>
            </a:pPr>
            <a:r>
              <a:rPr sz="2400" b="1">
                <a:solidFill>
                  <a:srgbClr val="3F3F3E"/>
                </a:solidFill>
                <a:latin typeface="Arial"/>
                <a:cs typeface="Arial"/>
              </a:rPr>
              <a:t>Including</a:t>
            </a:r>
            <a:r>
              <a:rPr sz="2400" b="1" spc="-50">
                <a:solidFill>
                  <a:srgbClr val="3F3F3E"/>
                </a:solidFill>
                <a:latin typeface="Arial"/>
                <a:cs typeface="Arial"/>
              </a:rPr>
              <a:t> </a:t>
            </a:r>
            <a:r>
              <a:rPr sz="2400" b="1">
                <a:solidFill>
                  <a:srgbClr val="3F3F3E"/>
                </a:solidFill>
                <a:latin typeface="Arial"/>
                <a:cs typeface="Arial"/>
              </a:rPr>
              <a:t>people</a:t>
            </a:r>
            <a:endParaRPr sz="2400">
              <a:latin typeface="Arial"/>
              <a:cs typeface="Arial"/>
            </a:endParaRPr>
          </a:p>
          <a:p>
            <a:pPr marL="189865" marR="5080" indent="-102235">
              <a:lnSpc>
                <a:spcPts val="2520"/>
              </a:lnSpc>
              <a:spcBef>
                <a:spcPts val="200"/>
              </a:spcBef>
              <a:tabLst>
                <a:tab pos="5236210" algn="l"/>
              </a:tabLst>
            </a:pPr>
            <a:r>
              <a:rPr sz="2400" b="1">
                <a:solidFill>
                  <a:srgbClr val="3F3F3E"/>
                </a:solidFill>
                <a:latin typeface="Arial"/>
                <a:cs typeface="Arial"/>
              </a:rPr>
              <a:t>when they want	Listening</a:t>
            </a:r>
            <a:r>
              <a:rPr sz="2400" b="1" spc="-35">
                <a:solidFill>
                  <a:srgbClr val="3F3F3E"/>
                </a:solidFill>
                <a:latin typeface="Arial"/>
                <a:cs typeface="Arial"/>
              </a:rPr>
              <a:t> </a:t>
            </a:r>
            <a:r>
              <a:rPr sz="2400" b="1">
                <a:solidFill>
                  <a:srgbClr val="3F3F3E"/>
                </a:solidFill>
                <a:latin typeface="Arial"/>
                <a:cs typeface="Arial"/>
              </a:rPr>
              <a:t>to</a:t>
            </a:r>
            <a:r>
              <a:rPr sz="2400" b="1" spc="-35">
                <a:solidFill>
                  <a:srgbClr val="3F3F3E"/>
                </a:solidFill>
                <a:latin typeface="Arial"/>
                <a:cs typeface="Arial"/>
              </a:rPr>
              <a:t> </a:t>
            </a:r>
            <a:r>
              <a:rPr sz="2400" b="1">
                <a:solidFill>
                  <a:srgbClr val="3F3F3E"/>
                </a:solidFill>
                <a:latin typeface="Arial"/>
                <a:cs typeface="Arial"/>
              </a:rPr>
              <a:t>other</a:t>
            </a:r>
            <a:r>
              <a:rPr sz="2400" b="1" spc="-30">
                <a:solidFill>
                  <a:srgbClr val="3F3F3E"/>
                </a:solidFill>
                <a:latin typeface="Arial"/>
                <a:cs typeface="Arial"/>
              </a:rPr>
              <a:t> </a:t>
            </a:r>
            <a:r>
              <a:rPr sz="2400" b="1">
                <a:solidFill>
                  <a:srgbClr val="3F3F3E"/>
                </a:solidFill>
                <a:latin typeface="Arial"/>
                <a:cs typeface="Arial"/>
              </a:rPr>
              <a:t>people </a:t>
            </a:r>
            <a:r>
              <a:rPr sz="2400" b="1" spc="-655">
                <a:solidFill>
                  <a:srgbClr val="3F3F3E"/>
                </a:solidFill>
                <a:latin typeface="Arial"/>
                <a:cs typeface="Arial"/>
              </a:rPr>
              <a:t> </a:t>
            </a:r>
            <a:r>
              <a:rPr sz="2400" b="1">
                <a:solidFill>
                  <a:srgbClr val="3F3F3E"/>
                </a:solidFill>
                <a:latin typeface="Arial"/>
                <a:cs typeface="Arial"/>
              </a:rPr>
              <a:t>to</a:t>
            </a:r>
            <a:r>
              <a:rPr sz="2400" b="1" spc="-5">
                <a:solidFill>
                  <a:srgbClr val="3F3F3E"/>
                </a:solidFill>
                <a:latin typeface="Arial"/>
                <a:cs typeface="Arial"/>
              </a:rPr>
              <a:t> </a:t>
            </a:r>
            <a:r>
              <a:rPr sz="2400" b="1">
                <a:solidFill>
                  <a:srgbClr val="3F3F3E"/>
                </a:solidFill>
                <a:latin typeface="Arial"/>
                <a:cs typeface="Arial"/>
              </a:rPr>
              <a:t>be included</a:t>
            </a:r>
            <a:endParaRPr sz="2400">
              <a:latin typeface="Arial"/>
              <a:cs typeface="Arial"/>
            </a:endParaRPr>
          </a:p>
        </p:txBody>
      </p:sp>
      <p:sp>
        <p:nvSpPr>
          <p:cNvPr id="4" name="object 4"/>
          <p:cNvSpPr txBox="1"/>
          <p:nvPr/>
        </p:nvSpPr>
        <p:spPr>
          <a:xfrm>
            <a:off x="2689044" y="4446278"/>
            <a:ext cx="2582545" cy="1351280"/>
          </a:xfrm>
          <a:prstGeom prst="rect">
            <a:avLst/>
          </a:prstGeom>
        </p:spPr>
        <p:txBody>
          <a:bodyPr vert="horz" wrap="square" lIns="0" tIns="61594" rIns="0" bIns="0" rtlCol="0">
            <a:spAutoFit/>
          </a:bodyPr>
          <a:lstStyle/>
          <a:p>
            <a:pPr marL="12700" marR="5080" indent="1270" algn="ctr">
              <a:lnSpc>
                <a:spcPts val="2520"/>
              </a:lnSpc>
              <a:spcBef>
                <a:spcPts val="484"/>
              </a:spcBef>
            </a:pPr>
            <a:r>
              <a:rPr sz="2400" b="1">
                <a:solidFill>
                  <a:srgbClr val="3F3F3E"/>
                </a:solidFill>
                <a:latin typeface="Arial"/>
                <a:cs typeface="Arial"/>
              </a:rPr>
              <a:t>Thinking </a:t>
            </a:r>
            <a:r>
              <a:rPr sz="2400" b="1" spc="-5">
                <a:solidFill>
                  <a:srgbClr val="3F3F3E"/>
                </a:solidFill>
                <a:latin typeface="Arial"/>
                <a:cs typeface="Arial"/>
              </a:rPr>
              <a:t>about </a:t>
            </a:r>
            <a:r>
              <a:rPr sz="2400" b="1">
                <a:solidFill>
                  <a:srgbClr val="3F3F3E"/>
                </a:solidFill>
                <a:latin typeface="Arial"/>
                <a:cs typeface="Arial"/>
              </a:rPr>
              <a:t> how </a:t>
            </a:r>
            <a:r>
              <a:rPr sz="2400" b="1" spc="-5">
                <a:solidFill>
                  <a:srgbClr val="3F3F3E"/>
                </a:solidFill>
                <a:latin typeface="Arial"/>
                <a:cs typeface="Arial"/>
              </a:rPr>
              <a:t>your </a:t>
            </a:r>
            <a:r>
              <a:rPr sz="2400" b="1">
                <a:solidFill>
                  <a:srgbClr val="3F3F3E"/>
                </a:solidFill>
                <a:latin typeface="Arial"/>
                <a:cs typeface="Arial"/>
              </a:rPr>
              <a:t>words </a:t>
            </a:r>
            <a:r>
              <a:rPr sz="2400" b="1" spc="5">
                <a:solidFill>
                  <a:srgbClr val="3F3F3E"/>
                </a:solidFill>
                <a:latin typeface="Arial"/>
                <a:cs typeface="Arial"/>
              </a:rPr>
              <a:t> </a:t>
            </a:r>
            <a:r>
              <a:rPr sz="2400" b="1" spc="-5">
                <a:solidFill>
                  <a:srgbClr val="3F3F3E"/>
                </a:solidFill>
                <a:latin typeface="Arial"/>
                <a:cs typeface="Arial"/>
              </a:rPr>
              <a:t>and</a:t>
            </a:r>
            <a:r>
              <a:rPr sz="2400" b="1" spc="-50">
                <a:solidFill>
                  <a:srgbClr val="3F3F3E"/>
                </a:solidFill>
                <a:latin typeface="Arial"/>
                <a:cs typeface="Arial"/>
              </a:rPr>
              <a:t> </a:t>
            </a:r>
            <a:r>
              <a:rPr sz="2400" b="1" spc="-5">
                <a:solidFill>
                  <a:srgbClr val="3F3F3E"/>
                </a:solidFill>
                <a:latin typeface="Arial"/>
                <a:cs typeface="Arial"/>
              </a:rPr>
              <a:t>actions</a:t>
            </a:r>
            <a:r>
              <a:rPr sz="2400" b="1" spc="-50">
                <a:solidFill>
                  <a:srgbClr val="3F3F3E"/>
                </a:solidFill>
                <a:latin typeface="Arial"/>
                <a:cs typeface="Arial"/>
              </a:rPr>
              <a:t> </a:t>
            </a:r>
            <a:r>
              <a:rPr sz="2400" b="1" spc="-5">
                <a:solidFill>
                  <a:srgbClr val="3F3F3E"/>
                </a:solidFill>
                <a:latin typeface="Arial"/>
                <a:cs typeface="Arial"/>
              </a:rPr>
              <a:t>make </a:t>
            </a:r>
            <a:r>
              <a:rPr sz="2400" b="1" spc="-650">
                <a:solidFill>
                  <a:srgbClr val="3F3F3E"/>
                </a:solidFill>
                <a:latin typeface="Arial"/>
                <a:cs typeface="Arial"/>
              </a:rPr>
              <a:t> </a:t>
            </a:r>
            <a:r>
              <a:rPr sz="2400" b="1">
                <a:solidFill>
                  <a:srgbClr val="3F3F3E"/>
                </a:solidFill>
                <a:latin typeface="Arial"/>
                <a:cs typeface="Arial"/>
              </a:rPr>
              <a:t>other</a:t>
            </a:r>
            <a:r>
              <a:rPr sz="2400" b="1" spc="-30">
                <a:solidFill>
                  <a:srgbClr val="3F3F3E"/>
                </a:solidFill>
                <a:latin typeface="Arial"/>
                <a:cs typeface="Arial"/>
              </a:rPr>
              <a:t> </a:t>
            </a:r>
            <a:r>
              <a:rPr sz="2400" b="1">
                <a:solidFill>
                  <a:srgbClr val="3F3F3E"/>
                </a:solidFill>
                <a:latin typeface="Arial"/>
                <a:cs typeface="Arial"/>
              </a:rPr>
              <a:t>people</a:t>
            </a:r>
            <a:r>
              <a:rPr sz="2400" b="1" spc="-30">
                <a:solidFill>
                  <a:srgbClr val="3F3F3E"/>
                </a:solidFill>
                <a:latin typeface="Arial"/>
                <a:cs typeface="Arial"/>
              </a:rPr>
              <a:t> </a:t>
            </a:r>
            <a:r>
              <a:rPr sz="2400" b="1">
                <a:solidFill>
                  <a:srgbClr val="3F3F3E"/>
                </a:solidFill>
                <a:latin typeface="Arial"/>
                <a:cs typeface="Arial"/>
              </a:rPr>
              <a:t>feel</a:t>
            </a:r>
            <a:endParaRPr sz="2400">
              <a:latin typeface="Arial"/>
              <a:cs typeface="Arial"/>
            </a:endParaRPr>
          </a:p>
        </p:txBody>
      </p:sp>
      <p:sp>
        <p:nvSpPr>
          <p:cNvPr id="5" name="object 5"/>
          <p:cNvSpPr txBox="1"/>
          <p:nvPr/>
        </p:nvSpPr>
        <p:spPr>
          <a:xfrm>
            <a:off x="6340515" y="4956089"/>
            <a:ext cx="3492500" cy="1031240"/>
          </a:xfrm>
          <a:prstGeom prst="rect">
            <a:avLst/>
          </a:prstGeom>
        </p:spPr>
        <p:txBody>
          <a:bodyPr vert="horz" wrap="square" lIns="0" tIns="61594" rIns="0" bIns="0" rtlCol="0">
            <a:spAutoFit/>
          </a:bodyPr>
          <a:lstStyle/>
          <a:p>
            <a:pPr marL="12065" marR="5080" indent="3175" algn="ctr">
              <a:lnSpc>
                <a:spcPts val="2520"/>
              </a:lnSpc>
              <a:spcBef>
                <a:spcPts val="484"/>
              </a:spcBef>
            </a:pPr>
            <a:r>
              <a:rPr sz="2400" b="1" spc="-5">
                <a:solidFill>
                  <a:srgbClr val="3F3F3E"/>
                </a:solidFill>
                <a:latin typeface="Arial"/>
                <a:cs typeface="Arial"/>
              </a:rPr>
              <a:t>Not </a:t>
            </a:r>
            <a:r>
              <a:rPr sz="2400" b="1">
                <a:solidFill>
                  <a:srgbClr val="3F3F3E"/>
                </a:solidFill>
                <a:latin typeface="Arial"/>
                <a:cs typeface="Arial"/>
              </a:rPr>
              <a:t>putting pressure on </a:t>
            </a:r>
            <a:r>
              <a:rPr sz="2400" b="1" spc="-660">
                <a:solidFill>
                  <a:srgbClr val="3F3F3E"/>
                </a:solidFill>
                <a:latin typeface="Arial"/>
                <a:cs typeface="Arial"/>
              </a:rPr>
              <a:t> </a:t>
            </a:r>
            <a:r>
              <a:rPr sz="2400" b="1" spc="-5">
                <a:solidFill>
                  <a:srgbClr val="3F3F3E"/>
                </a:solidFill>
                <a:latin typeface="Arial"/>
                <a:cs typeface="Arial"/>
              </a:rPr>
              <a:t>someone</a:t>
            </a:r>
            <a:r>
              <a:rPr sz="2400" b="1" spc="-60">
                <a:solidFill>
                  <a:srgbClr val="3F3F3E"/>
                </a:solidFill>
                <a:latin typeface="Arial"/>
                <a:cs typeface="Arial"/>
              </a:rPr>
              <a:t> </a:t>
            </a:r>
            <a:r>
              <a:rPr sz="2400" b="1" spc="-5">
                <a:solidFill>
                  <a:srgbClr val="3F3F3E"/>
                </a:solidFill>
                <a:latin typeface="Arial"/>
                <a:cs typeface="Arial"/>
              </a:rPr>
              <a:t>and</a:t>
            </a:r>
            <a:r>
              <a:rPr sz="2400" b="1" spc="-55">
                <a:solidFill>
                  <a:srgbClr val="3F3F3E"/>
                </a:solidFill>
                <a:latin typeface="Arial"/>
                <a:cs typeface="Arial"/>
              </a:rPr>
              <a:t> </a:t>
            </a:r>
            <a:r>
              <a:rPr sz="2400" b="1" spc="-5">
                <a:solidFill>
                  <a:srgbClr val="3F3F3E"/>
                </a:solidFill>
                <a:latin typeface="Arial"/>
                <a:cs typeface="Arial"/>
              </a:rPr>
              <a:t>accepting </a:t>
            </a:r>
            <a:r>
              <a:rPr sz="2400" b="1" spc="-655">
                <a:solidFill>
                  <a:srgbClr val="3F3F3E"/>
                </a:solidFill>
                <a:latin typeface="Arial"/>
                <a:cs typeface="Arial"/>
              </a:rPr>
              <a:t> </a:t>
            </a:r>
            <a:r>
              <a:rPr sz="2400" b="1">
                <a:solidFill>
                  <a:srgbClr val="3F3F3E"/>
                </a:solidFill>
                <a:latin typeface="Arial"/>
                <a:cs typeface="Arial"/>
              </a:rPr>
              <a:t>their</a:t>
            </a:r>
            <a:r>
              <a:rPr sz="2400" b="1" spc="-10">
                <a:solidFill>
                  <a:srgbClr val="3F3F3E"/>
                </a:solidFill>
                <a:latin typeface="Arial"/>
                <a:cs typeface="Arial"/>
              </a:rPr>
              <a:t> </a:t>
            </a:r>
            <a:r>
              <a:rPr sz="2400" b="1">
                <a:solidFill>
                  <a:srgbClr val="3F3F3E"/>
                </a:solidFill>
                <a:latin typeface="Arial"/>
                <a:cs typeface="Arial"/>
              </a:rPr>
              <a:t>boundaries</a:t>
            </a:r>
            <a:endParaRPr sz="2400">
              <a:latin typeface="Arial"/>
              <a:cs typeface="Arial"/>
            </a:endParaRPr>
          </a:p>
        </p:txBody>
      </p:sp>
      <p:sp>
        <p:nvSpPr>
          <p:cNvPr id="6" name="object 6"/>
          <p:cNvSpPr txBox="1"/>
          <p:nvPr/>
        </p:nvSpPr>
        <p:spPr>
          <a:xfrm>
            <a:off x="7408358" y="3032169"/>
            <a:ext cx="3615054" cy="1031240"/>
          </a:xfrm>
          <a:prstGeom prst="rect">
            <a:avLst/>
          </a:prstGeom>
        </p:spPr>
        <p:txBody>
          <a:bodyPr vert="horz" wrap="square" lIns="0" tIns="60960" rIns="0" bIns="0" rtlCol="0">
            <a:spAutoFit/>
          </a:bodyPr>
          <a:lstStyle/>
          <a:p>
            <a:pPr marL="12700" marR="5080" indent="-1270" algn="ctr">
              <a:lnSpc>
                <a:spcPts val="2520"/>
              </a:lnSpc>
              <a:spcBef>
                <a:spcPts val="480"/>
              </a:spcBef>
            </a:pPr>
            <a:r>
              <a:rPr sz="2400" b="1" spc="-5">
                <a:solidFill>
                  <a:srgbClr val="3F3F3E"/>
                </a:solidFill>
                <a:latin typeface="Arial"/>
                <a:cs typeface="Arial"/>
              </a:rPr>
              <a:t>Understanding </a:t>
            </a:r>
            <a:r>
              <a:rPr sz="2400" b="1">
                <a:solidFill>
                  <a:srgbClr val="3F3F3E"/>
                </a:solidFill>
                <a:latin typeface="Arial"/>
                <a:cs typeface="Arial"/>
              </a:rPr>
              <a:t>that </a:t>
            </a:r>
            <a:r>
              <a:rPr sz="2400" b="1" spc="5">
                <a:solidFill>
                  <a:srgbClr val="3F3F3E"/>
                </a:solidFill>
                <a:latin typeface="Arial"/>
                <a:cs typeface="Arial"/>
              </a:rPr>
              <a:t> </a:t>
            </a:r>
            <a:r>
              <a:rPr sz="2400" b="1" spc="-5">
                <a:solidFill>
                  <a:srgbClr val="3F3F3E"/>
                </a:solidFill>
                <a:latin typeface="Arial"/>
                <a:cs typeface="Arial"/>
              </a:rPr>
              <a:t>someone</a:t>
            </a:r>
            <a:r>
              <a:rPr sz="2400" b="1" spc="-35">
                <a:solidFill>
                  <a:srgbClr val="3F3F3E"/>
                </a:solidFill>
                <a:latin typeface="Arial"/>
                <a:cs typeface="Arial"/>
              </a:rPr>
              <a:t> </a:t>
            </a:r>
            <a:r>
              <a:rPr sz="2400" b="1" spc="-5">
                <a:solidFill>
                  <a:srgbClr val="3F3F3E"/>
                </a:solidFill>
                <a:latin typeface="Arial"/>
                <a:cs typeface="Arial"/>
              </a:rPr>
              <a:t>might</a:t>
            </a:r>
            <a:r>
              <a:rPr sz="2400" b="1" spc="-35">
                <a:solidFill>
                  <a:srgbClr val="3F3F3E"/>
                </a:solidFill>
                <a:latin typeface="Arial"/>
                <a:cs typeface="Arial"/>
              </a:rPr>
              <a:t> </a:t>
            </a:r>
            <a:r>
              <a:rPr sz="2400" b="1">
                <a:solidFill>
                  <a:srgbClr val="3F3F3E"/>
                </a:solidFill>
                <a:latin typeface="Arial"/>
                <a:cs typeface="Arial"/>
              </a:rPr>
              <a:t>not</a:t>
            </a:r>
            <a:r>
              <a:rPr sz="2400" b="1" spc="-30">
                <a:solidFill>
                  <a:srgbClr val="3F3F3E"/>
                </a:solidFill>
                <a:latin typeface="Arial"/>
                <a:cs typeface="Arial"/>
              </a:rPr>
              <a:t> </a:t>
            </a:r>
            <a:r>
              <a:rPr sz="2400" b="1">
                <a:solidFill>
                  <a:srgbClr val="3F3F3E"/>
                </a:solidFill>
                <a:latin typeface="Arial"/>
                <a:cs typeface="Arial"/>
              </a:rPr>
              <a:t>want </a:t>
            </a:r>
            <a:r>
              <a:rPr sz="2400" b="1" spc="-650">
                <a:solidFill>
                  <a:srgbClr val="3F3F3E"/>
                </a:solidFill>
                <a:latin typeface="Arial"/>
                <a:cs typeface="Arial"/>
              </a:rPr>
              <a:t> </a:t>
            </a:r>
            <a:r>
              <a:rPr sz="2400" b="1">
                <a:solidFill>
                  <a:srgbClr val="3F3F3E"/>
                </a:solidFill>
                <a:latin typeface="Arial"/>
                <a:cs typeface="Arial"/>
              </a:rPr>
              <a:t>the</a:t>
            </a:r>
            <a:r>
              <a:rPr sz="2400" b="1" spc="-15">
                <a:solidFill>
                  <a:srgbClr val="3F3F3E"/>
                </a:solidFill>
                <a:latin typeface="Arial"/>
                <a:cs typeface="Arial"/>
              </a:rPr>
              <a:t> </a:t>
            </a:r>
            <a:r>
              <a:rPr sz="2400" b="1" spc="-5">
                <a:solidFill>
                  <a:srgbClr val="3F3F3E"/>
                </a:solidFill>
                <a:latin typeface="Arial"/>
                <a:cs typeface="Arial"/>
              </a:rPr>
              <a:t>same</a:t>
            </a:r>
            <a:r>
              <a:rPr sz="2400" b="1" spc="-20">
                <a:solidFill>
                  <a:srgbClr val="3F3F3E"/>
                </a:solidFill>
                <a:latin typeface="Arial"/>
                <a:cs typeface="Arial"/>
              </a:rPr>
              <a:t> </a:t>
            </a:r>
            <a:r>
              <a:rPr sz="2400" b="1">
                <a:solidFill>
                  <a:srgbClr val="3F3F3E"/>
                </a:solidFill>
                <a:latin typeface="Arial"/>
                <a:cs typeface="Arial"/>
              </a:rPr>
              <a:t>things</a:t>
            </a:r>
            <a:r>
              <a:rPr sz="2400" b="1" spc="-15">
                <a:solidFill>
                  <a:srgbClr val="3F3F3E"/>
                </a:solidFill>
                <a:latin typeface="Arial"/>
                <a:cs typeface="Arial"/>
              </a:rPr>
              <a:t> </a:t>
            </a:r>
            <a:r>
              <a:rPr sz="2400" b="1" spc="-5">
                <a:solidFill>
                  <a:srgbClr val="3F3F3E"/>
                </a:solidFill>
                <a:latin typeface="Arial"/>
                <a:cs typeface="Arial"/>
              </a:rPr>
              <a:t>as</a:t>
            </a:r>
            <a:r>
              <a:rPr sz="2400" b="1" spc="-15">
                <a:solidFill>
                  <a:srgbClr val="3F3F3E"/>
                </a:solidFill>
                <a:latin typeface="Arial"/>
                <a:cs typeface="Arial"/>
              </a:rPr>
              <a:t> </a:t>
            </a:r>
            <a:r>
              <a:rPr sz="2400" b="1" spc="-5">
                <a:solidFill>
                  <a:srgbClr val="3F3F3E"/>
                </a:solidFill>
                <a:latin typeface="Arial"/>
                <a:cs typeface="Arial"/>
              </a:rPr>
              <a:t>you</a:t>
            </a:r>
            <a:endParaRPr sz="2400">
              <a:latin typeface="Arial"/>
              <a:cs typeface="Arial"/>
            </a:endParaRPr>
          </a:p>
        </p:txBody>
      </p:sp>
      <p:sp>
        <p:nvSpPr>
          <p:cNvPr id="7" name="object 7"/>
          <p:cNvSpPr txBox="1">
            <a:spLocks noGrp="1"/>
          </p:cNvSpPr>
          <p:nvPr>
            <p:ph type="title"/>
          </p:nvPr>
        </p:nvSpPr>
        <p:spPr>
          <a:xfrm>
            <a:off x="2315447" y="530762"/>
            <a:ext cx="7560945" cy="635000"/>
          </a:xfrm>
          <a:prstGeom prst="rect">
            <a:avLst/>
          </a:prstGeom>
        </p:spPr>
        <p:txBody>
          <a:bodyPr vert="horz" wrap="square" lIns="0" tIns="12700" rIns="0" bIns="0" rtlCol="0">
            <a:spAutoFit/>
          </a:bodyPr>
          <a:lstStyle/>
          <a:p>
            <a:pPr marL="12700">
              <a:lnSpc>
                <a:spcPct val="100000"/>
              </a:lnSpc>
              <a:spcBef>
                <a:spcPts val="100"/>
              </a:spcBef>
            </a:pPr>
            <a:r>
              <a:rPr sz="4000" spc="-5"/>
              <a:t>Being</a:t>
            </a:r>
            <a:r>
              <a:rPr sz="4000" spc="-35"/>
              <a:t> </a:t>
            </a:r>
            <a:r>
              <a:rPr sz="4000" spc="-5"/>
              <a:t>respectful</a:t>
            </a:r>
            <a:r>
              <a:rPr sz="4000" spc="-35"/>
              <a:t> </a:t>
            </a:r>
            <a:r>
              <a:rPr sz="4000"/>
              <a:t>online</a:t>
            </a:r>
            <a:r>
              <a:rPr sz="4000" spc="-25"/>
              <a:t> </a:t>
            </a:r>
            <a:r>
              <a:rPr sz="4000" spc="-5"/>
              <a:t>means:</a:t>
            </a:r>
            <a:endParaRPr sz="4000"/>
          </a:p>
        </p:txBody>
      </p:sp>
      <p:pic>
        <p:nvPicPr>
          <p:cNvPr id="21" name="Picture 20" descr="Icon&#10;&#10;Description automatically generated with medium confidence">
            <a:extLst>
              <a:ext uri="{FF2B5EF4-FFF2-40B4-BE49-F238E27FC236}">
                <a16:creationId xmlns:a16="http://schemas.microsoft.com/office/drawing/2014/main" id="{F9E6404E-C102-B049-B353-5E3BB75B110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61695" y="4222454"/>
            <a:ext cx="2603932" cy="1952950"/>
          </a:xfrm>
          <a:prstGeom prst="rect">
            <a:avLst/>
          </a:prstGeom>
        </p:spPr>
      </p:pic>
      <p:pic>
        <p:nvPicPr>
          <p:cNvPr id="23" name="Picture 22">
            <a:extLst>
              <a:ext uri="{FF2B5EF4-FFF2-40B4-BE49-F238E27FC236}">
                <a16:creationId xmlns:a16="http://schemas.microsoft.com/office/drawing/2014/main" id="{F279035D-2DF7-9046-976E-EA2E0078D47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95608" y="1117688"/>
            <a:ext cx="2429184" cy="1821889"/>
          </a:xfrm>
          <a:prstGeom prst="rect">
            <a:avLst/>
          </a:prstGeom>
        </p:spPr>
      </p:pic>
      <p:pic>
        <p:nvPicPr>
          <p:cNvPr id="25" name="Picture 24">
            <a:extLst>
              <a:ext uri="{FF2B5EF4-FFF2-40B4-BE49-F238E27FC236}">
                <a16:creationId xmlns:a16="http://schemas.microsoft.com/office/drawing/2014/main" id="{80945517-0B10-4F4C-9ABB-2D52CB69CE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58421" y="3916672"/>
            <a:ext cx="2283561" cy="1712671"/>
          </a:xfrm>
          <a:prstGeom prst="rect">
            <a:avLst/>
          </a:prstGeom>
        </p:spPr>
      </p:pic>
      <p:pic>
        <p:nvPicPr>
          <p:cNvPr id="29" name="Picture 28" descr="Icon&#10;&#10;Description automatically generated">
            <a:extLst>
              <a:ext uri="{FF2B5EF4-FFF2-40B4-BE49-F238E27FC236}">
                <a16:creationId xmlns:a16="http://schemas.microsoft.com/office/drawing/2014/main" id="{179D898C-04A6-384A-95DE-A51795BC2A5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610451" y="2554373"/>
            <a:ext cx="2542130" cy="190659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2E96A96E-2252-3844-ACA5-1F881AB456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0942" y="2362200"/>
            <a:ext cx="3810000" cy="3810000"/>
          </a:xfrm>
          <a:prstGeom prst="rect">
            <a:avLst/>
          </a:prstGeom>
        </p:spPr>
      </p:pic>
      <p:pic>
        <p:nvPicPr>
          <p:cNvPr id="11" name="Picture 10" descr="Icon&#10;&#10;Description automatically generated">
            <a:extLst>
              <a:ext uri="{FF2B5EF4-FFF2-40B4-BE49-F238E27FC236}">
                <a16:creationId xmlns:a16="http://schemas.microsoft.com/office/drawing/2014/main" id="{D929B72B-F694-504C-89CB-CD55067B68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5800" y="2362200"/>
            <a:ext cx="3810000" cy="3810000"/>
          </a:xfrm>
          <a:prstGeom prst="rect">
            <a:avLst/>
          </a:prstGeom>
        </p:spPr>
      </p:pic>
      <p:pic>
        <p:nvPicPr>
          <p:cNvPr id="13" name="Picture 12" descr="Icon&#10;&#10;Description automatically generated">
            <a:extLst>
              <a:ext uri="{FF2B5EF4-FFF2-40B4-BE49-F238E27FC236}">
                <a16:creationId xmlns:a16="http://schemas.microsoft.com/office/drawing/2014/main" id="{03C3AAFB-56DF-1E48-B0B7-3F9B337C47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72400" y="2362200"/>
            <a:ext cx="3810000" cy="3810000"/>
          </a:xfrm>
          <a:prstGeom prst="rect">
            <a:avLst/>
          </a:prstGeom>
        </p:spPr>
      </p:pic>
      <p:sp>
        <p:nvSpPr>
          <p:cNvPr id="2" name="object 2"/>
          <p:cNvSpPr txBox="1">
            <a:spLocks noGrp="1"/>
          </p:cNvSpPr>
          <p:nvPr>
            <p:ph type="title"/>
          </p:nvPr>
        </p:nvSpPr>
        <p:spPr>
          <a:xfrm>
            <a:off x="2326877" y="2784402"/>
            <a:ext cx="1651000" cy="711200"/>
          </a:xfrm>
          <a:prstGeom prst="rect">
            <a:avLst/>
          </a:prstGeom>
        </p:spPr>
        <p:txBody>
          <a:bodyPr vert="horz" wrap="square" lIns="0" tIns="60960" rIns="0" bIns="0" rtlCol="0">
            <a:spAutoFit/>
          </a:bodyPr>
          <a:lstStyle/>
          <a:p>
            <a:pPr marL="12700" marR="5080" indent="349885">
              <a:lnSpc>
                <a:spcPts val="2520"/>
              </a:lnSpc>
              <a:spcBef>
                <a:spcPts val="480"/>
              </a:spcBef>
            </a:pPr>
            <a:r>
              <a:rPr sz="2400" spc="-50"/>
              <a:t>Take</a:t>
            </a:r>
            <a:r>
              <a:rPr sz="2400" spc="-25"/>
              <a:t> </a:t>
            </a:r>
            <a:r>
              <a:rPr sz="2400"/>
              <a:t>a </a:t>
            </a:r>
            <a:r>
              <a:rPr sz="2400" spc="5"/>
              <a:t> </a:t>
            </a:r>
            <a:r>
              <a:rPr sz="2400" spc="-5"/>
              <a:t>screenshot</a:t>
            </a:r>
            <a:endParaRPr sz="2400"/>
          </a:p>
        </p:txBody>
      </p:sp>
      <p:sp>
        <p:nvSpPr>
          <p:cNvPr id="3" name="object 3"/>
          <p:cNvSpPr txBox="1"/>
          <p:nvPr/>
        </p:nvSpPr>
        <p:spPr>
          <a:xfrm>
            <a:off x="5997393" y="2944355"/>
            <a:ext cx="855344" cy="391160"/>
          </a:xfrm>
          <a:prstGeom prst="rect">
            <a:avLst/>
          </a:prstGeom>
        </p:spPr>
        <p:txBody>
          <a:bodyPr vert="horz" wrap="square" lIns="0" tIns="12700" rIns="0" bIns="0" rtlCol="0">
            <a:spAutoFit/>
          </a:bodyPr>
          <a:lstStyle/>
          <a:p>
            <a:pPr marL="12700">
              <a:lnSpc>
                <a:spcPct val="100000"/>
              </a:lnSpc>
              <a:spcBef>
                <a:spcPts val="100"/>
              </a:spcBef>
            </a:pPr>
            <a:r>
              <a:rPr sz="2400" b="1" spc="-5">
                <a:solidFill>
                  <a:srgbClr val="3F3F3E"/>
                </a:solidFill>
                <a:latin typeface="Arial"/>
                <a:cs typeface="Arial"/>
              </a:rPr>
              <a:t>Block</a:t>
            </a:r>
            <a:endParaRPr sz="2400">
              <a:latin typeface="Arial"/>
              <a:cs typeface="Arial"/>
            </a:endParaRPr>
          </a:p>
        </p:txBody>
      </p:sp>
      <p:sp>
        <p:nvSpPr>
          <p:cNvPr id="4" name="object 4"/>
          <p:cNvSpPr txBox="1"/>
          <p:nvPr/>
        </p:nvSpPr>
        <p:spPr>
          <a:xfrm>
            <a:off x="9269342" y="2944355"/>
            <a:ext cx="1007744" cy="391160"/>
          </a:xfrm>
          <a:prstGeom prst="rect">
            <a:avLst/>
          </a:prstGeom>
        </p:spPr>
        <p:txBody>
          <a:bodyPr vert="horz" wrap="square" lIns="0" tIns="12700" rIns="0" bIns="0" rtlCol="0">
            <a:spAutoFit/>
          </a:bodyPr>
          <a:lstStyle/>
          <a:p>
            <a:pPr marL="12700">
              <a:lnSpc>
                <a:spcPct val="100000"/>
              </a:lnSpc>
              <a:spcBef>
                <a:spcPts val="100"/>
              </a:spcBef>
            </a:pPr>
            <a:r>
              <a:rPr sz="2400" b="1" spc="-5">
                <a:solidFill>
                  <a:srgbClr val="3F3F3E"/>
                </a:solidFill>
                <a:latin typeface="Arial"/>
                <a:cs typeface="Arial"/>
              </a:rPr>
              <a:t>Report</a:t>
            </a:r>
            <a:endParaRPr sz="2400">
              <a:latin typeface="Arial"/>
              <a:cs typeface="Arial"/>
            </a:endParaRPr>
          </a:p>
        </p:txBody>
      </p:sp>
      <p:sp>
        <p:nvSpPr>
          <p:cNvPr id="6" name="object 6">
            <a:extLst>
              <a:ext uri="{FF2B5EF4-FFF2-40B4-BE49-F238E27FC236}">
                <a16:creationId xmlns:a16="http://schemas.microsoft.com/office/drawing/2014/main" id="{70C6E6EB-B99F-584E-838D-D5AB436FAF75}"/>
              </a:ext>
            </a:extLst>
          </p:cNvPr>
          <p:cNvSpPr txBox="1"/>
          <p:nvPr/>
        </p:nvSpPr>
        <p:spPr>
          <a:xfrm>
            <a:off x="2010093" y="1775221"/>
            <a:ext cx="8171815" cy="434340"/>
          </a:xfrm>
          <a:prstGeom prst="rect">
            <a:avLst/>
          </a:prstGeom>
        </p:spPr>
        <p:txBody>
          <a:bodyPr vert="horz" wrap="square" lIns="0" tIns="16510" rIns="0" bIns="0" rtlCol="0">
            <a:spAutoFit/>
          </a:bodyPr>
          <a:lstStyle/>
          <a:p>
            <a:pPr marL="12700">
              <a:lnSpc>
                <a:spcPct val="100000"/>
              </a:lnSpc>
              <a:spcBef>
                <a:spcPts val="130"/>
              </a:spcBef>
            </a:pPr>
            <a:r>
              <a:rPr sz="2650" b="1" spc="-40">
                <a:solidFill>
                  <a:srgbClr val="3F3F3E"/>
                </a:solidFill>
                <a:latin typeface="Arial"/>
                <a:cs typeface="Arial"/>
              </a:rPr>
              <a:t>Tell</a:t>
            </a:r>
            <a:r>
              <a:rPr sz="2650" b="1" spc="5">
                <a:solidFill>
                  <a:srgbClr val="3F3F3E"/>
                </a:solidFill>
                <a:latin typeface="Arial"/>
                <a:cs typeface="Arial"/>
              </a:rPr>
              <a:t> </a:t>
            </a:r>
            <a:r>
              <a:rPr sz="2650" b="1" spc="15">
                <a:solidFill>
                  <a:srgbClr val="3F3F3E"/>
                </a:solidFill>
                <a:latin typeface="Arial"/>
                <a:cs typeface="Arial"/>
              </a:rPr>
              <a:t>them</a:t>
            </a:r>
            <a:r>
              <a:rPr sz="2650" b="1" spc="5">
                <a:solidFill>
                  <a:srgbClr val="3F3F3E"/>
                </a:solidFill>
                <a:latin typeface="Arial"/>
                <a:cs typeface="Arial"/>
              </a:rPr>
              <a:t> </a:t>
            </a:r>
            <a:r>
              <a:rPr sz="2650" b="1" spc="20">
                <a:solidFill>
                  <a:srgbClr val="3F3F3E"/>
                </a:solidFill>
                <a:latin typeface="Arial"/>
                <a:cs typeface="Arial"/>
              </a:rPr>
              <a:t>how</a:t>
            </a:r>
            <a:r>
              <a:rPr sz="2650" b="1" spc="5">
                <a:solidFill>
                  <a:srgbClr val="3F3F3E"/>
                </a:solidFill>
                <a:latin typeface="Arial"/>
                <a:cs typeface="Arial"/>
              </a:rPr>
              <a:t> </a:t>
            </a:r>
            <a:r>
              <a:rPr sz="2650" b="1" spc="10">
                <a:solidFill>
                  <a:srgbClr val="3F3F3E"/>
                </a:solidFill>
                <a:latin typeface="Arial"/>
                <a:cs typeface="Arial"/>
              </a:rPr>
              <a:t>you</a:t>
            </a:r>
            <a:r>
              <a:rPr sz="2650" b="1" spc="5">
                <a:solidFill>
                  <a:srgbClr val="3F3F3E"/>
                </a:solidFill>
                <a:latin typeface="Arial"/>
                <a:cs typeface="Arial"/>
              </a:rPr>
              <a:t> </a:t>
            </a:r>
            <a:r>
              <a:rPr sz="2650" b="1" spc="10">
                <a:solidFill>
                  <a:srgbClr val="3F3F3E"/>
                </a:solidFill>
                <a:latin typeface="Arial"/>
                <a:cs typeface="Arial"/>
              </a:rPr>
              <a:t>feel</a:t>
            </a:r>
            <a:r>
              <a:rPr sz="2650" b="1" spc="5">
                <a:solidFill>
                  <a:srgbClr val="3F3F3E"/>
                </a:solidFill>
                <a:latin typeface="Arial"/>
                <a:cs typeface="Arial"/>
              </a:rPr>
              <a:t> </a:t>
            </a:r>
            <a:r>
              <a:rPr sz="2650" b="1" spc="15">
                <a:solidFill>
                  <a:srgbClr val="3F3F3E"/>
                </a:solidFill>
                <a:latin typeface="Arial"/>
                <a:cs typeface="Arial"/>
              </a:rPr>
              <a:t>or</a:t>
            </a:r>
            <a:r>
              <a:rPr sz="2650" b="1" spc="10">
                <a:solidFill>
                  <a:srgbClr val="3F3F3E"/>
                </a:solidFill>
                <a:latin typeface="Arial"/>
                <a:cs typeface="Arial"/>
              </a:rPr>
              <a:t> ask</a:t>
            </a:r>
            <a:r>
              <a:rPr sz="2650" b="1" spc="5">
                <a:solidFill>
                  <a:srgbClr val="3F3F3E"/>
                </a:solidFill>
                <a:latin typeface="Arial"/>
                <a:cs typeface="Arial"/>
              </a:rPr>
              <a:t> </a:t>
            </a:r>
            <a:r>
              <a:rPr sz="2650" b="1" spc="15">
                <a:solidFill>
                  <a:srgbClr val="3F3F3E"/>
                </a:solidFill>
                <a:latin typeface="Arial"/>
                <a:cs typeface="Arial"/>
              </a:rPr>
              <a:t>them</a:t>
            </a:r>
            <a:r>
              <a:rPr sz="2650" b="1" spc="5">
                <a:solidFill>
                  <a:srgbClr val="3F3F3E"/>
                </a:solidFill>
                <a:latin typeface="Arial"/>
                <a:cs typeface="Arial"/>
              </a:rPr>
              <a:t> </a:t>
            </a:r>
            <a:r>
              <a:rPr sz="2650" b="1" spc="10">
                <a:solidFill>
                  <a:srgbClr val="3F3F3E"/>
                </a:solidFill>
                <a:latin typeface="Arial"/>
                <a:cs typeface="Arial"/>
              </a:rPr>
              <a:t>to</a:t>
            </a:r>
            <a:r>
              <a:rPr sz="2650" b="1" spc="5">
                <a:solidFill>
                  <a:srgbClr val="3F3F3E"/>
                </a:solidFill>
                <a:latin typeface="Arial"/>
                <a:cs typeface="Arial"/>
              </a:rPr>
              <a:t> </a:t>
            </a:r>
            <a:r>
              <a:rPr sz="2650" b="1" spc="10">
                <a:solidFill>
                  <a:srgbClr val="3F3F3E"/>
                </a:solidFill>
                <a:latin typeface="Arial"/>
                <a:cs typeface="Arial"/>
              </a:rPr>
              <a:t>stop</a:t>
            </a:r>
            <a:r>
              <a:rPr sz="2650" b="1" spc="5">
                <a:solidFill>
                  <a:srgbClr val="3F3F3E"/>
                </a:solidFill>
                <a:latin typeface="Arial"/>
                <a:cs typeface="Arial"/>
              </a:rPr>
              <a:t> </a:t>
            </a:r>
            <a:r>
              <a:rPr sz="2650" b="1" spc="10">
                <a:solidFill>
                  <a:srgbClr val="3F3F3E"/>
                </a:solidFill>
                <a:latin typeface="Arial"/>
                <a:cs typeface="Arial"/>
              </a:rPr>
              <a:t>politely</a:t>
            </a:r>
            <a:endParaRPr sz="2650">
              <a:latin typeface="Arial"/>
              <a:cs typeface="Arial"/>
            </a:endParaRPr>
          </a:p>
        </p:txBody>
      </p:sp>
      <p:sp>
        <p:nvSpPr>
          <p:cNvPr id="7" name="TextBox 6">
            <a:extLst>
              <a:ext uri="{FF2B5EF4-FFF2-40B4-BE49-F238E27FC236}">
                <a16:creationId xmlns:a16="http://schemas.microsoft.com/office/drawing/2014/main" id="{F3B4877D-D292-C74A-9F4D-9D0E8C60743D}"/>
              </a:ext>
            </a:extLst>
          </p:cNvPr>
          <p:cNvSpPr txBox="1"/>
          <p:nvPr/>
        </p:nvSpPr>
        <p:spPr>
          <a:xfrm>
            <a:off x="2763639" y="409485"/>
            <a:ext cx="6664723" cy="1261884"/>
          </a:xfrm>
          <a:prstGeom prst="rect">
            <a:avLst/>
          </a:prstGeom>
          <a:noFill/>
        </p:spPr>
        <p:txBody>
          <a:bodyPr wrap="square" rtlCol="0">
            <a:spAutoFit/>
          </a:bodyPr>
          <a:lstStyle/>
          <a:p>
            <a:pPr algn="ctr"/>
            <a:r>
              <a:rPr lang="en-GB" sz="3800" b="1" kern="0">
                <a:solidFill>
                  <a:srgbClr val="3F3F3E"/>
                </a:solidFill>
                <a:latin typeface="Arial" panose="020B0604020202020204" pitchFamily="34" charset="0"/>
                <a:cs typeface="Arial" panose="020B0604020202020204" pitchFamily="34" charset="0"/>
              </a:rPr>
              <a:t>If </a:t>
            </a:r>
            <a:r>
              <a:rPr lang="en-GB" sz="3800" b="1" kern="0" spc="-5">
                <a:solidFill>
                  <a:srgbClr val="3F3F3E"/>
                </a:solidFill>
                <a:latin typeface="Arial" panose="020B0604020202020204" pitchFamily="34" charset="0"/>
                <a:cs typeface="Arial" panose="020B0604020202020204" pitchFamily="34" charset="0"/>
              </a:rPr>
              <a:t>someone </a:t>
            </a:r>
            <a:r>
              <a:rPr lang="en-GB" sz="3800" b="1" kern="0">
                <a:solidFill>
                  <a:srgbClr val="3F3F3E"/>
                </a:solidFill>
                <a:latin typeface="Arial" panose="020B0604020202020204" pitchFamily="34" charset="0"/>
                <a:cs typeface="Arial" panose="020B0604020202020204" pitchFamily="34" charset="0"/>
              </a:rPr>
              <a:t>is being </a:t>
            </a:r>
            <a:br>
              <a:rPr lang="en-GB" sz="3800" b="1" kern="0" spc="5">
                <a:solidFill>
                  <a:srgbClr val="3F3F3E"/>
                </a:solidFill>
                <a:latin typeface="Arial" panose="020B0604020202020204" pitchFamily="34" charset="0"/>
                <a:cs typeface="Arial" panose="020B0604020202020204" pitchFamily="34" charset="0"/>
              </a:rPr>
            </a:br>
            <a:r>
              <a:rPr lang="en-GB" sz="3800" b="1" kern="0">
                <a:solidFill>
                  <a:srgbClr val="3F3F3E"/>
                </a:solidFill>
                <a:latin typeface="Arial" panose="020B0604020202020204" pitchFamily="34" charset="0"/>
                <a:cs typeface="Arial" panose="020B0604020202020204" pitchFamily="34" charset="0"/>
              </a:rPr>
              <a:t>disrespectful</a:t>
            </a:r>
            <a:r>
              <a:rPr lang="en-GB" sz="3800" b="1" kern="0" spc="-40">
                <a:solidFill>
                  <a:srgbClr val="3F3F3E"/>
                </a:solidFill>
                <a:latin typeface="Arial" panose="020B0604020202020204" pitchFamily="34" charset="0"/>
                <a:cs typeface="Arial" panose="020B0604020202020204" pitchFamily="34" charset="0"/>
              </a:rPr>
              <a:t> </a:t>
            </a:r>
            <a:r>
              <a:rPr lang="en-GB" sz="3800" b="1" kern="0" spc="-5">
                <a:solidFill>
                  <a:srgbClr val="3F3F3E"/>
                </a:solidFill>
                <a:latin typeface="Arial" panose="020B0604020202020204" pitchFamily="34" charset="0"/>
                <a:cs typeface="Arial" panose="020B0604020202020204" pitchFamily="34" charset="0"/>
              </a:rPr>
              <a:t>you</a:t>
            </a:r>
            <a:r>
              <a:rPr lang="en-GB" sz="3800" b="1" kern="0" spc="-45">
                <a:solidFill>
                  <a:srgbClr val="3F3F3E"/>
                </a:solidFill>
                <a:latin typeface="Arial" panose="020B0604020202020204" pitchFamily="34" charset="0"/>
                <a:cs typeface="Arial" panose="020B0604020202020204" pitchFamily="34" charset="0"/>
              </a:rPr>
              <a:t> </a:t>
            </a:r>
            <a:r>
              <a:rPr lang="en-GB" sz="3800" b="1" kern="0" spc="-5">
                <a:solidFill>
                  <a:srgbClr val="3F3F3E"/>
                </a:solidFill>
                <a:latin typeface="Arial" panose="020B0604020202020204" pitchFamily="34" charset="0"/>
                <a:cs typeface="Arial" panose="020B0604020202020204" pitchFamily="34" charset="0"/>
              </a:rPr>
              <a:t>can…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Picture 22" descr="Shape, rectangle&#10;&#10;Description automatically generated">
            <a:extLst>
              <a:ext uri="{FF2B5EF4-FFF2-40B4-BE49-F238E27FC236}">
                <a16:creationId xmlns:a16="http://schemas.microsoft.com/office/drawing/2014/main" id="{C37AD2BF-E334-9E41-B959-4C2367764A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4188246"/>
            <a:ext cx="6477000" cy="2060154"/>
          </a:xfrm>
          <a:prstGeom prst="rect">
            <a:avLst/>
          </a:prstGeom>
        </p:spPr>
      </p:pic>
      <p:sp>
        <p:nvSpPr>
          <p:cNvPr id="2" name="object 2"/>
          <p:cNvSpPr txBox="1">
            <a:spLocks noGrp="1"/>
          </p:cNvSpPr>
          <p:nvPr>
            <p:ph type="title"/>
          </p:nvPr>
        </p:nvSpPr>
        <p:spPr>
          <a:xfrm>
            <a:off x="1289729" y="746762"/>
            <a:ext cx="9453245" cy="635000"/>
          </a:xfrm>
          <a:prstGeom prst="rect">
            <a:avLst/>
          </a:prstGeom>
        </p:spPr>
        <p:txBody>
          <a:bodyPr vert="horz" wrap="square" lIns="0" tIns="12700" rIns="0" bIns="0" rtlCol="0">
            <a:spAutoFit/>
          </a:bodyPr>
          <a:lstStyle/>
          <a:p>
            <a:pPr marL="12700">
              <a:lnSpc>
                <a:spcPct val="100000"/>
              </a:lnSpc>
              <a:spcBef>
                <a:spcPts val="100"/>
              </a:spcBef>
            </a:pPr>
            <a:r>
              <a:rPr sz="4000"/>
              <a:t>but</a:t>
            </a:r>
            <a:r>
              <a:rPr sz="4000" spc="-15"/>
              <a:t> </a:t>
            </a:r>
            <a:r>
              <a:rPr sz="4000"/>
              <a:t>if</a:t>
            </a:r>
            <a:r>
              <a:rPr sz="4000" spc="-15"/>
              <a:t> </a:t>
            </a:r>
            <a:r>
              <a:rPr sz="4000" spc="-5"/>
              <a:t>anything</a:t>
            </a:r>
            <a:r>
              <a:rPr sz="4000" spc="-20"/>
              <a:t> </a:t>
            </a:r>
            <a:r>
              <a:rPr sz="4000"/>
              <a:t>online</a:t>
            </a:r>
            <a:r>
              <a:rPr sz="4000" spc="-15"/>
              <a:t> </a:t>
            </a:r>
            <a:r>
              <a:rPr sz="4000" spc="-5"/>
              <a:t>makes</a:t>
            </a:r>
            <a:r>
              <a:rPr sz="4000" spc="-15"/>
              <a:t> </a:t>
            </a:r>
            <a:r>
              <a:rPr sz="4000" spc="-5"/>
              <a:t>you</a:t>
            </a:r>
            <a:r>
              <a:rPr sz="4000" spc="-20"/>
              <a:t> </a:t>
            </a:r>
            <a:r>
              <a:rPr sz="4000"/>
              <a:t>feel…</a:t>
            </a:r>
          </a:p>
        </p:txBody>
      </p:sp>
      <p:sp>
        <p:nvSpPr>
          <p:cNvPr id="3" name="object 3"/>
          <p:cNvSpPr txBox="1"/>
          <p:nvPr/>
        </p:nvSpPr>
        <p:spPr>
          <a:xfrm>
            <a:off x="1639272" y="3358913"/>
            <a:ext cx="727075" cy="328930"/>
          </a:xfrm>
          <a:prstGeom prst="rect">
            <a:avLst/>
          </a:prstGeom>
        </p:spPr>
        <p:txBody>
          <a:bodyPr vert="horz" wrap="square" lIns="0" tIns="17780" rIns="0" bIns="0" rtlCol="0">
            <a:spAutoFit/>
          </a:bodyPr>
          <a:lstStyle/>
          <a:p>
            <a:pPr marL="12700">
              <a:lnSpc>
                <a:spcPct val="100000"/>
              </a:lnSpc>
              <a:spcBef>
                <a:spcPts val="140"/>
              </a:spcBef>
            </a:pPr>
            <a:r>
              <a:rPr sz="1950" b="1" spc="15">
                <a:solidFill>
                  <a:srgbClr val="3F3F3E"/>
                </a:solidFill>
                <a:latin typeface="Arial"/>
                <a:cs typeface="Arial"/>
              </a:rPr>
              <a:t>Upset</a:t>
            </a:r>
            <a:endParaRPr sz="1950">
              <a:latin typeface="Arial"/>
              <a:cs typeface="Arial"/>
            </a:endParaRPr>
          </a:p>
        </p:txBody>
      </p:sp>
      <p:sp>
        <p:nvSpPr>
          <p:cNvPr id="4" name="object 4"/>
          <p:cNvSpPr txBox="1"/>
          <p:nvPr/>
        </p:nvSpPr>
        <p:spPr>
          <a:xfrm>
            <a:off x="3206375" y="3358913"/>
            <a:ext cx="868044" cy="328930"/>
          </a:xfrm>
          <a:prstGeom prst="rect">
            <a:avLst/>
          </a:prstGeom>
        </p:spPr>
        <p:txBody>
          <a:bodyPr vert="horz" wrap="square" lIns="0" tIns="17780" rIns="0" bIns="0" rtlCol="0">
            <a:spAutoFit/>
          </a:bodyPr>
          <a:lstStyle/>
          <a:p>
            <a:pPr marL="12700">
              <a:lnSpc>
                <a:spcPct val="100000"/>
              </a:lnSpc>
              <a:spcBef>
                <a:spcPts val="140"/>
              </a:spcBef>
            </a:pPr>
            <a:r>
              <a:rPr sz="1950" b="1" spc="20">
                <a:solidFill>
                  <a:srgbClr val="3F3F3E"/>
                </a:solidFill>
                <a:latin typeface="Arial"/>
                <a:cs typeface="Arial"/>
              </a:rPr>
              <a:t>Scared</a:t>
            </a:r>
            <a:endParaRPr sz="1950">
              <a:latin typeface="Arial"/>
              <a:cs typeface="Arial"/>
            </a:endParaRPr>
          </a:p>
        </p:txBody>
      </p:sp>
      <p:sp>
        <p:nvSpPr>
          <p:cNvPr id="5" name="object 5"/>
          <p:cNvSpPr txBox="1"/>
          <p:nvPr/>
        </p:nvSpPr>
        <p:spPr>
          <a:xfrm>
            <a:off x="4787973" y="3358913"/>
            <a:ext cx="979805" cy="328930"/>
          </a:xfrm>
          <a:prstGeom prst="rect">
            <a:avLst/>
          </a:prstGeom>
        </p:spPr>
        <p:txBody>
          <a:bodyPr vert="horz" wrap="square" lIns="0" tIns="17780" rIns="0" bIns="0" rtlCol="0">
            <a:spAutoFit/>
          </a:bodyPr>
          <a:lstStyle/>
          <a:p>
            <a:pPr marL="12700">
              <a:lnSpc>
                <a:spcPct val="100000"/>
              </a:lnSpc>
              <a:spcBef>
                <a:spcPts val="140"/>
              </a:spcBef>
            </a:pPr>
            <a:r>
              <a:rPr sz="1950" b="1" spc="15">
                <a:solidFill>
                  <a:srgbClr val="3F3F3E"/>
                </a:solidFill>
                <a:latin typeface="Arial"/>
                <a:cs typeface="Arial"/>
              </a:rPr>
              <a:t>Curious</a:t>
            </a:r>
            <a:endParaRPr sz="1950">
              <a:latin typeface="Arial"/>
              <a:cs typeface="Arial"/>
            </a:endParaRPr>
          </a:p>
        </p:txBody>
      </p:sp>
      <p:sp>
        <p:nvSpPr>
          <p:cNvPr id="6" name="object 6"/>
          <p:cNvSpPr txBox="1"/>
          <p:nvPr/>
        </p:nvSpPr>
        <p:spPr>
          <a:xfrm>
            <a:off x="6537700" y="3358913"/>
            <a:ext cx="755650" cy="328930"/>
          </a:xfrm>
          <a:prstGeom prst="rect">
            <a:avLst/>
          </a:prstGeom>
        </p:spPr>
        <p:txBody>
          <a:bodyPr vert="horz" wrap="square" lIns="0" tIns="17780" rIns="0" bIns="0" rtlCol="0">
            <a:spAutoFit/>
          </a:bodyPr>
          <a:lstStyle/>
          <a:p>
            <a:pPr marL="12700">
              <a:lnSpc>
                <a:spcPct val="100000"/>
              </a:lnSpc>
              <a:spcBef>
                <a:spcPts val="140"/>
              </a:spcBef>
            </a:pPr>
            <a:r>
              <a:rPr sz="1950" b="1" spc="15">
                <a:solidFill>
                  <a:srgbClr val="3F3F3E"/>
                </a:solidFill>
                <a:latin typeface="Arial"/>
                <a:cs typeface="Arial"/>
              </a:rPr>
              <a:t>Angry</a:t>
            </a:r>
            <a:endParaRPr sz="1950">
              <a:latin typeface="Arial"/>
              <a:cs typeface="Arial"/>
            </a:endParaRPr>
          </a:p>
        </p:txBody>
      </p:sp>
      <p:sp>
        <p:nvSpPr>
          <p:cNvPr id="7" name="object 7"/>
          <p:cNvSpPr txBox="1"/>
          <p:nvPr/>
        </p:nvSpPr>
        <p:spPr>
          <a:xfrm>
            <a:off x="8065207" y="3358913"/>
            <a:ext cx="975994" cy="328930"/>
          </a:xfrm>
          <a:prstGeom prst="rect">
            <a:avLst/>
          </a:prstGeom>
        </p:spPr>
        <p:txBody>
          <a:bodyPr vert="horz" wrap="square" lIns="0" tIns="17780" rIns="0" bIns="0" rtlCol="0">
            <a:spAutoFit/>
          </a:bodyPr>
          <a:lstStyle/>
          <a:p>
            <a:pPr marL="12700">
              <a:lnSpc>
                <a:spcPct val="100000"/>
              </a:lnSpc>
              <a:spcBef>
                <a:spcPts val="140"/>
              </a:spcBef>
            </a:pPr>
            <a:r>
              <a:rPr sz="1950" b="1" spc="-5">
                <a:solidFill>
                  <a:srgbClr val="3F3F3E"/>
                </a:solidFill>
                <a:latin typeface="Arial"/>
                <a:cs typeface="Arial"/>
              </a:rPr>
              <a:t>W</a:t>
            </a:r>
            <a:r>
              <a:rPr sz="1950" b="1" spc="15">
                <a:solidFill>
                  <a:srgbClr val="3F3F3E"/>
                </a:solidFill>
                <a:latin typeface="Arial"/>
                <a:cs typeface="Arial"/>
              </a:rPr>
              <a:t>orried</a:t>
            </a:r>
            <a:endParaRPr sz="1950">
              <a:latin typeface="Arial"/>
              <a:cs typeface="Arial"/>
            </a:endParaRPr>
          </a:p>
        </p:txBody>
      </p:sp>
      <p:sp>
        <p:nvSpPr>
          <p:cNvPr id="8" name="object 8"/>
          <p:cNvSpPr txBox="1"/>
          <p:nvPr/>
        </p:nvSpPr>
        <p:spPr>
          <a:xfrm>
            <a:off x="9595184" y="3358913"/>
            <a:ext cx="1189990" cy="328930"/>
          </a:xfrm>
          <a:prstGeom prst="rect">
            <a:avLst/>
          </a:prstGeom>
        </p:spPr>
        <p:txBody>
          <a:bodyPr vert="horz" wrap="square" lIns="0" tIns="17780" rIns="0" bIns="0" rtlCol="0">
            <a:spAutoFit/>
          </a:bodyPr>
          <a:lstStyle/>
          <a:p>
            <a:pPr marL="12700">
              <a:lnSpc>
                <a:spcPct val="100000"/>
              </a:lnSpc>
              <a:spcBef>
                <a:spcPts val="140"/>
              </a:spcBef>
            </a:pPr>
            <a:r>
              <a:rPr sz="1950" b="1" spc="15">
                <a:solidFill>
                  <a:srgbClr val="3F3F3E"/>
                </a:solidFill>
                <a:latin typeface="Arial"/>
                <a:cs typeface="Arial"/>
              </a:rPr>
              <a:t>Confused</a:t>
            </a:r>
            <a:endParaRPr sz="1950">
              <a:latin typeface="Arial"/>
              <a:cs typeface="Arial"/>
            </a:endParaRPr>
          </a:p>
        </p:txBody>
      </p:sp>
      <p:sp>
        <p:nvSpPr>
          <p:cNvPr id="9" name="object 9"/>
          <p:cNvSpPr txBox="1"/>
          <p:nvPr/>
        </p:nvSpPr>
        <p:spPr>
          <a:xfrm>
            <a:off x="4111599" y="4617856"/>
            <a:ext cx="4182745" cy="605155"/>
          </a:xfrm>
          <a:prstGeom prst="rect">
            <a:avLst/>
          </a:prstGeom>
        </p:spPr>
        <p:txBody>
          <a:bodyPr vert="horz" wrap="square" lIns="0" tIns="12700" rIns="0" bIns="0" rtlCol="0">
            <a:spAutoFit/>
          </a:bodyPr>
          <a:lstStyle/>
          <a:p>
            <a:pPr marL="12700">
              <a:lnSpc>
                <a:spcPct val="100000"/>
              </a:lnSpc>
              <a:spcBef>
                <a:spcPts val="100"/>
              </a:spcBef>
            </a:pPr>
            <a:r>
              <a:rPr sz="3800" b="1">
                <a:solidFill>
                  <a:srgbClr val="3F3F3E"/>
                </a:solidFill>
                <a:latin typeface="Arial"/>
                <a:cs typeface="Arial"/>
              </a:rPr>
              <a:t>What</a:t>
            </a:r>
            <a:r>
              <a:rPr sz="3800" b="1" spc="-30">
                <a:solidFill>
                  <a:srgbClr val="3F3F3E"/>
                </a:solidFill>
                <a:latin typeface="Arial"/>
                <a:cs typeface="Arial"/>
              </a:rPr>
              <a:t> </a:t>
            </a:r>
            <a:r>
              <a:rPr sz="3800" b="1" spc="-5">
                <a:solidFill>
                  <a:srgbClr val="3F3F3E"/>
                </a:solidFill>
                <a:latin typeface="Arial"/>
                <a:cs typeface="Arial"/>
              </a:rPr>
              <a:t>can</a:t>
            </a:r>
            <a:r>
              <a:rPr sz="3800" b="1" spc="-30">
                <a:solidFill>
                  <a:srgbClr val="3F3F3E"/>
                </a:solidFill>
                <a:latin typeface="Arial"/>
                <a:cs typeface="Arial"/>
              </a:rPr>
              <a:t> </a:t>
            </a:r>
            <a:r>
              <a:rPr sz="3800" b="1" spc="-5">
                <a:solidFill>
                  <a:srgbClr val="3F3F3E"/>
                </a:solidFill>
                <a:latin typeface="Arial"/>
                <a:cs typeface="Arial"/>
              </a:rPr>
              <a:t>you</a:t>
            </a:r>
            <a:r>
              <a:rPr sz="3800" b="1" spc="-30">
                <a:solidFill>
                  <a:srgbClr val="3F3F3E"/>
                </a:solidFill>
                <a:latin typeface="Arial"/>
                <a:cs typeface="Arial"/>
              </a:rPr>
              <a:t> </a:t>
            </a:r>
            <a:r>
              <a:rPr sz="3800" b="1">
                <a:solidFill>
                  <a:srgbClr val="3F3F3E"/>
                </a:solidFill>
                <a:latin typeface="Arial"/>
                <a:cs typeface="Arial"/>
              </a:rPr>
              <a:t>do?</a:t>
            </a:r>
            <a:endParaRPr sz="3800">
              <a:latin typeface="Arial"/>
              <a:cs typeface="Arial"/>
            </a:endParaRPr>
          </a:p>
        </p:txBody>
      </p:sp>
      <p:pic>
        <p:nvPicPr>
          <p:cNvPr id="11" name="Picture 10">
            <a:extLst>
              <a:ext uri="{FF2B5EF4-FFF2-40B4-BE49-F238E27FC236}">
                <a16:creationId xmlns:a16="http://schemas.microsoft.com/office/drawing/2014/main" id="{1086FF45-68F8-EA47-A94B-4F373D7FC3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 y="1676400"/>
            <a:ext cx="1916867" cy="1916867"/>
          </a:xfrm>
          <a:prstGeom prst="rect">
            <a:avLst/>
          </a:prstGeom>
        </p:spPr>
      </p:pic>
      <p:pic>
        <p:nvPicPr>
          <p:cNvPr id="13" name="Picture 12">
            <a:extLst>
              <a:ext uri="{FF2B5EF4-FFF2-40B4-BE49-F238E27FC236}">
                <a16:creationId xmlns:a16="http://schemas.microsoft.com/office/drawing/2014/main" id="{006CF2FF-BE18-C94F-95B9-CC111F7D18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8705" y="1676400"/>
            <a:ext cx="1916867" cy="1916867"/>
          </a:xfrm>
          <a:prstGeom prst="rect">
            <a:avLst/>
          </a:prstGeom>
        </p:spPr>
      </p:pic>
      <p:pic>
        <p:nvPicPr>
          <p:cNvPr id="15" name="Picture 14">
            <a:extLst>
              <a:ext uri="{FF2B5EF4-FFF2-40B4-BE49-F238E27FC236}">
                <a16:creationId xmlns:a16="http://schemas.microsoft.com/office/drawing/2014/main" id="{7106C31B-8F61-144B-8DA9-EC4B4C67A9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7200" y="1676400"/>
            <a:ext cx="1916867" cy="1916867"/>
          </a:xfrm>
          <a:prstGeom prst="rect">
            <a:avLst/>
          </a:prstGeom>
        </p:spPr>
      </p:pic>
      <p:pic>
        <p:nvPicPr>
          <p:cNvPr id="17" name="Picture 16">
            <a:extLst>
              <a:ext uri="{FF2B5EF4-FFF2-40B4-BE49-F238E27FC236}">
                <a16:creationId xmlns:a16="http://schemas.microsoft.com/office/drawing/2014/main" id="{D4DC4C46-B1FA-9346-8622-8DDF97094C4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2242" y="1676400"/>
            <a:ext cx="1916867" cy="1916867"/>
          </a:xfrm>
          <a:prstGeom prst="rect">
            <a:avLst/>
          </a:prstGeom>
        </p:spPr>
      </p:pic>
      <p:pic>
        <p:nvPicPr>
          <p:cNvPr id="19" name="Picture 18">
            <a:extLst>
              <a:ext uri="{FF2B5EF4-FFF2-40B4-BE49-F238E27FC236}">
                <a16:creationId xmlns:a16="http://schemas.microsoft.com/office/drawing/2014/main" id="{40C5D541-FFA8-8949-A1EE-0270F3173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42430" y="1676400"/>
            <a:ext cx="1916867" cy="1916867"/>
          </a:xfrm>
          <a:prstGeom prst="rect">
            <a:avLst/>
          </a:prstGeom>
        </p:spPr>
      </p:pic>
      <p:pic>
        <p:nvPicPr>
          <p:cNvPr id="21" name="Picture 20">
            <a:extLst>
              <a:ext uri="{FF2B5EF4-FFF2-40B4-BE49-F238E27FC236}">
                <a16:creationId xmlns:a16="http://schemas.microsoft.com/office/drawing/2014/main" id="{B6CE13D7-0F12-8842-88C7-3A44DD4D90B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17472" y="1676400"/>
            <a:ext cx="1916867" cy="191686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1726159" y="569137"/>
            <a:ext cx="8961120" cy="635000"/>
          </a:xfrm>
          <a:prstGeom prst="rect">
            <a:avLst/>
          </a:prstGeom>
        </p:spPr>
        <p:txBody>
          <a:bodyPr vert="horz" wrap="square" lIns="0" tIns="12700" rIns="0" bIns="0" rtlCol="0">
            <a:spAutoFit/>
          </a:bodyPr>
          <a:lstStyle/>
          <a:p>
            <a:pPr marL="12700">
              <a:lnSpc>
                <a:spcPct val="100000"/>
              </a:lnSpc>
              <a:spcBef>
                <a:spcPts val="100"/>
              </a:spcBef>
            </a:pPr>
            <a:r>
              <a:rPr sz="4000" spc="-80"/>
              <a:t>Talk</a:t>
            </a:r>
            <a:r>
              <a:rPr sz="4000" spc="-15"/>
              <a:t> </a:t>
            </a:r>
            <a:r>
              <a:rPr sz="4000" spc="-5"/>
              <a:t>to</a:t>
            </a:r>
            <a:r>
              <a:rPr sz="4000" spc="-10"/>
              <a:t> </a:t>
            </a:r>
            <a:r>
              <a:rPr sz="4000" spc="-5"/>
              <a:t>an</a:t>
            </a:r>
            <a:r>
              <a:rPr sz="4000" spc="-15"/>
              <a:t> </a:t>
            </a:r>
            <a:r>
              <a:rPr sz="4000" spc="-5"/>
              <a:t>adult</a:t>
            </a:r>
            <a:r>
              <a:rPr sz="4000" spc="-15"/>
              <a:t> </a:t>
            </a:r>
            <a:r>
              <a:rPr sz="4000" spc="-5"/>
              <a:t>for</a:t>
            </a:r>
            <a:r>
              <a:rPr sz="4000" spc="-10"/>
              <a:t> </a:t>
            </a:r>
            <a:r>
              <a:rPr sz="4000"/>
              <a:t>help</a:t>
            </a:r>
            <a:r>
              <a:rPr sz="4000" spc="-5"/>
              <a:t> and</a:t>
            </a:r>
            <a:r>
              <a:rPr sz="4000" spc="-15"/>
              <a:t> </a:t>
            </a:r>
            <a:r>
              <a:rPr sz="4000" spc="-5"/>
              <a:t>support!</a:t>
            </a:r>
            <a:endParaRPr sz="4000"/>
          </a:p>
        </p:txBody>
      </p:sp>
      <p:sp>
        <p:nvSpPr>
          <p:cNvPr id="3" name="object 3"/>
          <p:cNvSpPr txBox="1"/>
          <p:nvPr/>
        </p:nvSpPr>
        <p:spPr>
          <a:xfrm>
            <a:off x="9243793" y="1723132"/>
            <a:ext cx="1682750" cy="861060"/>
          </a:xfrm>
          <a:prstGeom prst="rect">
            <a:avLst/>
          </a:prstGeom>
        </p:spPr>
        <p:txBody>
          <a:bodyPr vert="horz" wrap="square" lIns="0" tIns="66040" rIns="0" bIns="0" rtlCol="0">
            <a:spAutoFit/>
          </a:bodyPr>
          <a:lstStyle/>
          <a:p>
            <a:pPr marL="12700" marR="5080" indent="33655">
              <a:lnSpc>
                <a:spcPts val="3100"/>
              </a:lnSpc>
              <a:spcBef>
                <a:spcPts val="520"/>
              </a:spcBef>
            </a:pPr>
            <a:r>
              <a:rPr sz="2900" b="1" spc="-35">
                <a:solidFill>
                  <a:srgbClr val="3F3F3E"/>
                </a:solidFill>
                <a:latin typeface="Arial"/>
                <a:cs typeface="Arial"/>
              </a:rPr>
              <a:t>Teaching </a:t>
            </a:r>
            <a:r>
              <a:rPr sz="2900" b="1" spc="-795">
                <a:solidFill>
                  <a:srgbClr val="3F3F3E"/>
                </a:solidFill>
                <a:latin typeface="Arial"/>
                <a:cs typeface="Arial"/>
              </a:rPr>
              <a:t> </a:t>
            </a:r>
            <a:r>
              <a:rPr sz="2900" b="1" spc="-5">
                <a:solidFill>
                  <a:srgbClr val="3F3F3E"/>
                </a:solidFill>
                <a:latin typeface="Arial"/>
                <a:cs typeface="Arial"/>
              </a:rPr>
              <a:t>Assistant</a:t>
            </a:r>
            <a:endParaRPr sz="2900">
              <a:latin typeface="Arial"/>
              <a:cs typeface="Arial"/>
            </a:endParaRPr>
          </a:p>
        </p:txBody>
      </p:sp>
      <p:sp>
        <p:nvSpPr>
          <p:cNvPr id="4" name="object 4"/>
          <p:cNvSpPr txBox="1"/>
          <p:nvPr/>
        </p:nvSpPr>
        <p:spPr>
          <a:xfrm>
            <a:off x="9137553" y="4185871"/>
            <a:ext cx="2236470" cy="467359"/>
          </a:xfrm>
          <a:prstGeom prst="rect">
            <a:avLst/>
          </a:prstGeom>
        </p:spPr>
        <p:txBody>
          <a:bodyPr vert="horz" wrap="square" lIns="0" tIns="12700" rIns="0" bIns="0" rtlCol="0">
            <a:spAutoFit/>
          </a:bodyPr>
          <a:lstStyle/>
          <a:p>
            <a:pPr marL="12700">
              <a:lnSpc>
                <a:spcPct val="100000"/>
              </a:lnSpc>
              <a:spcBef>
                <a:spcPts val="100"/>
              </a:spcBef>
            </a:pPr>
            <a:r>
              <a:rPr sz="2900" b="1">
                <a:solidFill>
                  <a:srgbClr val="3F3F3E"/>
                </a:solidFill>
                <a:latin typeface="Arial"/>
                <a:cs typeface="Arial"/>
              </a:rPr>
              <a:t>Grandparent</a:t>
            </a:r>
            <a:endParaRPr sz="2900">
              <a:latin typeface="Arial"/>
              <a:cs typeface="Arial"/>
            </a:endParaRPr>
          </a:p>
        </p:txBody>
      </p:sp>
      <p:sp>
        <p:nvSpPr>
          <p:cNvPr id="5" name="object 5"/>
          <p:cNvSpPr txBox="1"/>
          <p:nvPr/>
        </p:nvSpPr>
        <p:spPr>
          <a:xfrm>
            <a:off x="4418197" y="3231705"/>
            <a:ext cx="3554095" cy="1159510"/>
          </a:xfrm>
          <a:prstGeom prst="rect">
            <a:avLst/>
          </a:prstGeom>
        </p:spPr>
        <p:txBody>
          <a:bodyPr vert="horz" wrap="square" lIns="0" tIns="78105" rIns="0" bIns="0" rtlCol="0">
            <a:spAutoFit/>
          </a:bodyPr>
          <a:lstStyle/>
          <a:p>
            <a:pPr marL="12700" marR="5080" indent="123825">
              <a:lnSpc>
                <a:spcPts val="4240"/>
              </a:lnSpc>
              <a:spcBef>
                <a:spcPts val="615"/>
              </a:spcBef>
            </a:pPr>
            <a:r>
              <a:rPr sz="3900" b="1">
                <a:solidFill>
                  <a:srgbClr val="3F3F3E"/>
                </a:solidFill>
                <a:latin typeface="Arial"/>
                <a:cs typeface="Arial"/>
              </a:rPr>
              <a:t>Any </a:t>
            </a:r>
            <a:r>
              <a:rPr sz="3900" b="1" spc="-5">
                <a:solidFill>
                  <a:srgbClr val="3F3F3E"/>
                </a:solidFill>
                <a:latin typeface="Arial"/>
                <a:cs typeface="Arial"/>
              </a:rPr>
              <a:t>adult you </a:t>
            </a:r>
            <a:r>
              <a:rPr sz="3900" b="1" spc="-1070">
                <a:solidFill>
                  <a:srgbClr val="3F3F3E"/>
                </a:solidFill>
                <a:latin typeface="Arial"/>
                <a:cs typeface="Arial"/>
              </a:rPr>
              <a:t> </a:t>
            </a:r>
            <a:r>
              <a:rPr sz="3900" b="1">
                <a:solidFill>
                  <a:srgbClr val="3F3F3E"/>
                </a:solidFill>
                <a:latin typeface="Arial"/>
                <a:cs typeface="Arial"/>
              </a:rPr>
              <a:t>know</a:t>
            </a:r>
            <a:r>
              <a:rPr sz="3900" b="1" spc="-40">
                <a:solidFill>
                  <a:srgbClr val="3F3F3E"/>
                </a:solidFill>
                <a:latin typeface="Arial"/>
                <a:cs typeface="Arial"/>
              </a:rPr>
              <a:t> </a:t>
            </a:r>
            <a:r>
              <a:rPr sz="3900" b="1">
                <a:solidFill>
                  <a:srgbClr val="3F3F3E"/>
                </a:solidFill>
                <a:latin typeface="Arial"/>
                <a:cs typeface="Arial"/>
              </a:rPr>
              <a:t>and</a:t>
            </a:r>
            <a:r>
              <a:rPr sz="3900" b="1" spc="-35">
                <a:solidFill>
                  <a:srgbClr val="3F3F3E"/>
                </a:solidFill>
                <a:latin typeface="Arial"/>
                <a:cs typeface="Arial"/>
              </a:rPr>
              <a:t> </a:t>
            </a:r>
            <a:r>
              <a:rPr sz="3900" b="1">
                <a:solidFill>
                  <a:srgbClr val="3F3F3E"/>
                </a:solidFill>
                <a:latin typeface="Arial"/>
                <a:cs typeface="Arial"/>
              </a:rPr>
              <a:t>trust</a:t>
            </a:r>
            <a:endParaRPr sz="3900">
              <a:latin typeface="Arial"/>
              <a:cs typeface="Arial"/>
            </a:endParaRPr>
          </a:p>
        </p:txBody>
      </p:sp>
      <p:sp>
        <p:nvSpPr>
          <p:cNvPr id="6" name="object 6"/>
          <p:cNvSpPr txBox="1"/>
          <p:nvPr/>
        </p:nvSpPr>
        <p:spPr>
          <a:xfrm>
            <a:off x="1609044" y="3529884"/>
            <a:ext cx="721360" cy="467359"/>
          </a:xfrm>
          <a:prstGeom prst="rect">
            <a:avLst/>
          </a:prstGeom>
        </p:spPr>
        <p:txBody>
          <a:bodyPr vert="horz" wrap="square" lIns="0" tIns="12700" rIns="0" bIns="0" rtlCol="0">
            <a:spAutoFit/>
          </a:bodyPr>
          <a:lstStyle/>
          <a:p>
            <a:pPr marL="12700">
              <a:lnSpc>
                <a:spcPct val="100000"/>
              </a:lnSpc>
              <a:spcBef>
                <a:spcPts val="100"/>
              </a:spcBef>
            </a:pPr>
            <a:r>
              <a:rPr sz="2900" b="1" spc="-5">
                <a:solidFill>
                  <a:srgbClr val="3F3F3E"/>
                </a:solidFill>
                <a:latin typeface="Arial"/>
                <a:cs typeface="Arial"/>
              </a:rPr>
              <a:t>Dad</a:t>
            </a:r>
            <a:endParaRPr sz="2900">
              <a:latin typeface="Arial"/>
              <a:cs typeface="Arial"/>
            </a:endParaRPr>
          </a:p>
        </p:txBody>
      </p:sp>
      <p:sp>
        <p:nvSpPr>
          <p:cNvPr id="7" name="object 7"/>
          <p:cNvSpPr txBox="1"/>
          <p:nvPr/>
        </p:nvSpPr>
        <p:spPr>
          <a:xfrm>
            <a:off x="5807550" y="1753544"/>
            <a:ext cx="885190" cy="467359"/>
          </a:xfrm>
          <a:prstGeom prst="rect">
            <a:avLst/>
          </a:prstGeom>
        </p:spPr>
        <p:txBody>
          <a:bodyPr vert="horz" wrap="square" lIns="0" tIns="12700" rIns="0" bIns="0" rtlCol="0">
            <a:spAutoFit/>
          </a:bodyPr>
          <a:lstStyle/>
          <a:p>
            <a:pPr marL="12700">
              <a:lnSpc>
                <a:spcPct val="100000"/>
              </a:lnSpc>
              <a:spcBef>
                <a:spcPts val="100"/>
              </a:spcBef>
            </a:pPr>
            <a:r>
              <a:rPr sz="2900" b="1">
                <a:solidFill>
                  <a:srgbClr val="3F3F3E"/>
                </a:solidFill>
                <a:latin typeface="Arial"/>
                <a:cs typeface="Arial"/>
              </a:rPr>
              <a:t>Mum</a:t>
            </a:r>
            <a:endParaRPr sz="2900">
              <a:latin typeface="Arial"/>
              <a:cs typeface="Arial"/>
            </a:endParaRPr>
          </a:p>
        </p:txBody>
      </p:sp>
      <p:sp>
        <p:nvSpPr>
          <p:cNvPr id="8" name="object 8"/>
          <p:cNvSpPr txBox="1"/>
          <p:nvPr/>
        </p:nvSpPr>
        <p:spPr>
          <a:xfrm>
            <a:off x="2018361" y="1971041"/>
            <a:ext cx="1410335" cy="467359"/>
          </a:xfrm>
          <a:prstGeom prst="rect">
            <a:avLst/>
          </a:prstGeom>
        </p:spPr>
        <p:txBody>
          <a:bodyPr vert="horz" wrap="square" lIns="0" tIns="12700" rIns="0" bIns="0" rtlCol="0">
            <a:spAutoFit/>
          </a:bodyPr>
          <a:lstStyle/>
          <a:p>
            <a:pPr marL="12700">
              <a:lnSpc>
                <a:spcPct val="100000"/>
              </a:lnSpc>
              <a:spcBef>
                <a:spcPts val="100"/>
              </a:spcBef>
            </a:pPr>
            <a:r>
              <a:rPr sz="2900" b="1" spc="-40">
                <a:solidFill>
                  <a:srgbClr val="3F3F3E"/>
                </a:solidFill>
                <a:latin typeface="Arial"/>
                <a:cs typeface="Arial"/>
              </a:rPr>
              <a:t>Teacher</a:t>
            </a:r>
            <a:endParaRPr sz="2900">
              <a:latin typeface="Arial"/>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EAA0937D-DC35-994A-9907-A4BC90B928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600" y="4074551"/>
            <a:ext cx="2748280" cy="2748280"/>
          </a:xfrm>
          <a:prstGeom prst="rect">
            <a:avLst/>
          </a:prstGeom>
        </p:spPr>
      </p:pic>
      <p:sp>
        <p:nvSpPr>
          <p:cNvPr id="2" name="object 2"/>
          <p:cNvSpPr txBox="1"/>
          <p:nvPr/>
        </p:nvSpPr>
        <p:spPr>
          <a:xfrm>
            <a:off x="2827478" y="794939"/>
            <a:ext cx="6536690" cy="2748280"/>
          </a:xfrm>
          <a:prstGeom prst="rect">
            <a:avLst/>
          </a:prstGeom>
        </p:spPr>
        <p:txBody>
          <a:bodyPr vert="horz" wrap="square" lIns="0" tIns="13335" rIns="0" bIns="0" rtlCol="0">
            <a:spAutoFit/>
          </a:bodyPr>
          <a:lstStyle/>
          <a:p>
            <a:pPr marL="2166620">
              <a:lnSpc>
                <a:spcPts val="4300"/>
              </a:lnSpc>
              <a:spcBef>
                <a:spcPts val="105"/>
              </a:spcBef>
            </a:pPr>
            <a:r>
              <a:rPr sz="3600" b="1" spc="-90">
                <a:solidFill>
                  <a:srgbClr val="3F3F3E"/>
                </a:solidFill>
                <a:latin typeface="Arial"/>
                <a:cs typeface="Arial"/>
              </a:rPr>
              <a:t>You</a:t>
            </a:r>
            <a:r>
              <a:rPr sz="3600" b="1" spc="-35">
                <a:solidFill>
                  <a:srgbClr val="3F3F3E"/>
                </a:solidFill>
                <a:latin typeface="Arial"/>
                <a:cs typeface="Arial"/>
              </a:rPr>
              <a:t> </a:t>
            </a:r>
            <a:r>
              <a:rPr sz="3600" b="1" spc="-5">
                <a:solidFill>
                  <a:srgbClr val="3F3F3E"/>
                </a:solidFill>
                <a:latin typeface="Arial"/>
                <a:cs typeface="Arial"/>
              </a:rPr>
              <a:t>might</a:t>
            </a:r>
            <a:endParaRPr sz="3600">
              <a:latin typeface="Arial"/>
              <a:cs typeface="Arial"/>
            </a:endParaRPr>
          </a:p>
          <a:p>
            <a:pPr marL="12700" marR="5080" indent="928369">
              <a:lnSpc>
                <a:spcPts val="4280"/>
              </a:lnSpc>
              <a:spcBef>
                <a:spcPts val="155"/>
              </a:spcBef>
            </a:pPr>
            <a:r>
              <a:rPr sz="3600" b="1">
                <a:solidFill>
                  <a:srgbClr val="3F3F3E"/>
                </a:solidFill>
                <a:latin typeface="Arial"/>
                <a:cs typeface="Arial"/>
              </a:rPr>
              <a:t>not be </a:t>
            </a:r>
            <a:r>
              <a:rPr sz="3600" b="1" spc="-5">
                <a:solidFill>
                  <a:srgbClr val="3F3F3E"/>
                </a:solidFill>
                <a:latin typeface="Arial"/>
                <a:cs typeface="Arial"/>
              </a:rPr>
              <a:t>able </a:t>
            </a:r>
            <a:r>
              <a:rPr sz="3600" b="1">
                <a:solidFill>
                  <a:srgbClr val="3F3F3E"/>
                </a:solidFill>
                <a:latin typeface="Arial"/>
                <a:cs typeface="Arial"/>
              </a:rPr>
              <a:t>to </a:t>
            </a:r>
            <a:r>
              <a:rPr sz="3600" b="1" spc="-5">
                <a:solidFill>
                  <a:srgbClr val="3F3F3E"/>
                </a:solidFill>
                <a:latin typeface="Arial"/>
                <a:cs typeface="Arial"/>
              </a:rPr>
              <a:t>control </a:t>
            </a:r>
            <a:r>
              <a:rPr sz="3600" b="1">
                <a:solidFill>
                  <a:srgbClr val="3F3F3E"/>
                </a:solidFill>
                <a:latin typeface="Arial"/>
                <a:cs typeface="Arial"/>
              </a:rPr>
              <a:t> other </a:t>
            </a:r>
            <a:r>
              <a:rPr sz="3600" b="1" spc="-15">
                <a:solidFill>
                  <a:srgbClr val="3F3F3E"/>
                </a:solidFill>
                <a:latin typeface="Arial"/>
                <a:cs typeface="Arial"/>
              </a:rPr>
              <a:t>people’s </a:t>
            </a:r>
            <a:r>
              <a:rPr sz="3600" b="1">
                <a:solidFill>
                  <a:srgbClr val="3F3F3E"/>
                </a:solidFill>
                <a:latin typeface="Arial"/>
                <a:cs typeface="Arial"/>
              </a:rPr>
              <a:t>behaviour but </a:t>
            </a:r>
            <a:r>
              <a:rPr sz="3600" b="1" spc="5">
                <a:solidFill>
                  <a:srgbClr val="3F3F3E"/>
                </a:solidFill>
                <a:latin typeface="Arial"/>
                <a:cs typeface="Arial"/>
              </a:rPr>
              <a:t> </a:t>
            </a:r>
            <a:r>
              <a:rPr sz="3600" b="1">
                <a:solidFill>
                  <a:srgbClr val="3F3F3E"/>
                </a:solidFill>
                <a:latin typeface="Arial"/>
                <a:cs typeface="Arial"/>
              </a:rPr>
              <a:t>you</a:t>
            </a:r>
            <a:r>
              <a:rPr sz="3600" b="1" spc="-5">
                <a:solidFill>
                  <a:srgbClr val="3F3F3E"/>
                </a:solidFill>
                <a:latin typeface="Arial"/>
                <a:cs typeface="Arial"/>
              </a:rPr>
              <a:t> can control your </a:t>
            </a:r>
            <a:r>
              <a:rPr sz="3600" b="1">
                <a:solidFill>
                  <a:srgbClr val="3F3F3E"/>
                </a:solidFill>
                <a:latin typeface="Arial"/>
                <a:cs typeface="Arial"/>
              </a:rPr>
              <a:t>own</a:t>
            </a:r>
            <a:r>
              <a:rPr sz="3600" b="1" spc="-5">
                <a:solidFill>
                  <a:srgbClr val="3F3F3E"/>
                </a:solidFill>
                <a:latin typeface="Arial"/>
                <a:cs typeface="Arial"/>
              </a:rPr>
              <a:t> and</a:t>
            </a:r>
            <a:endParaRPr sz="3600">
              <a:latin typeface="Arial"/>
              <a:cs typeface="Arial"/>
            </a:endParaRPr>
          </a:p>
          <a:p>
            <a:pPr marL="532765">
              <a:lnSpc>
                <a:spcPts val="4140"/>
              </a:lnSpc>
            </a:pPr>
            <a:r>
              <a:rPr sz="3600" b="1" spc="-5">
                <a:solidFill>
                  <a:srgbClr val="3F3F3E"/>
                </a:solidFill>
                <a:latin typeface="Arial"/>
                <a:cs typeface="Arial"/>
              </a:rPr>
              <a:t>make</a:t>
            </a:r>
            <a:r>
              <a:rPr sz="3600" b="1" spc="-10">
                <a:solidFill>
                  <a:srgbClr val="3F3F3E"/>
                </a:solidFill>
                <a:latin typeface="Arial"/>
                <a:cs typeface="Arial"/>
              </a:rPr>
              <a:t> </a:t>
            </a:r>
            <a:r>
              <a:rPr sz="3600" b="1" spc="-5">
                <a:solidFill>
                  <a:srgbClr val="3F3F3E"/>
                </a:solidFill>
                <a:latin typeface="Arial"/>
                <a:cs typeface="Arial"/>
              </a:rPr>
              <a:t>respectful</a:t>
            </a:r>
            <a:r>
              <a:rPr sz="3600" b="1" spc="-10">
                <a:solidFill>
                  <a:srgbClr val="3F3F3E"/>
                </a:solidFill>
                <a:latin typeface="Arial"/>
                <a:cs typeface="Arial"/>
              </a:rPr>
              <a:t> </a:t>
            </a:r>
            <a:r>
              <a:rPr sz="3600" b="1" spc="-5">
                <a:solidFill>
                  <a:srgbClr val="3F3F3E"/>
                </a:solidFill>
                <a:latin typeface="Arial"/>
                <a:cs typeface="Arial"/>
              </a:rPr>
              <a:t>choices!</a:t>
            </a:r>
            <a:endParaRPr sz="3600">
              <a:latin typeface="Arial"/>
              <a:cs typeface="Arial"/>
            </a:endParaRPr>
          </a:p>
        </p:txBody>
      </p:sp>
      <p:pic>
        <p:nvPicPr>
          <p:cNvPr id="4" name="Picture 3" descr="A picture containing text&#10;&#10;Description automatically generated">
            <a:extLst>
              <a:ext uri="{FF2B5EF4-FFF2-40B4-BE49-F238E27FC236}">
                <a16:creationId xmlns:a16="http://schemas.microsoft.com/office/drawing/2014/main" id="{CD377935-A4F0-5E4F-9AF3-A59070DFA1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200" y="2931551"/>
            <a:ext cx="3429000" cy="3429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38681" y="523872"/>
            <a:ext cx="7082155" cy="635000"/>
          </a:xfrm>
          <a:prstGeom prst="rect">
            <a:avLst/>
          </a:prstGeom>
        </p:spPr>
        <p:txBody>
          <a:bodyPr vert="horz" wrap="square" lIns="0" tIns="12700" rIns="0" bIns="0" rtlCol="0">
            <a:spAutoFit/>
          </a:bodyPr>
          <a:lstStyle/>
          <a:p>
            <a:pPr marL="12700">
              <a:lnSpc>
                <a:spcPct val="100000"/>
              </a:lnSpc>
              <a:spcBef>
                <a:spcPts val="100"/>
              </a:spcBef>
            </a:pPr>
            <a:r>
              <a:rPr sz="4000" spc="-5"/>
              <a:t>How</a:t>
            </a:r>
            <a:r>
              <a:rPr sz="4000" spc="-25"/>
              <a:t> </a:t>
            </a:r>
            <a:r>
              <a:rPr sz="4000"/>
              <a:t>do</a:t>
            </a:r>
            <a:r>
              <a:rPr sz="4000" spc="-15"/>
              <a:t> </a:t>
            </a:r>
            <a:r>
              <a:rPr sz="4000" spc="-5"/>
              <a:t>you</a:t>
            </a:r>
            <a:r>
              <a:rPr sz="4000" spc="-20"/>
              <a:t> </a:t>
            </a:r>
            <a:r>
              <a:rPr sz="4000"/>
              <a:t>have</a:t>
            </a:r>
            <a:r>
              <a:rPr sz="4000" spc="-20"/>
              <a:t> </a:t>
            </a:r>
            <a:r>
              <a:rPr sz="4000" spc="-5"/>
              <a:t>fun</a:t>
            </a:r>
            <a:r>
              <a:rPr sz="4000" spc="-15"/>
              <a:t> </a:t>
            </a:r>
            <a:r>
              <a:rPr sz="4000"/>
              <a:t>online?</a:t>
            </a:r>
          </a:p>
        </p:txBody>
      </p:sp>
      <p:pic>
        <p:nvPicPr>
          <p:cNvPr id="3" name="Picture 2" descr="A picture containing text&#10;&#10;Description automatically generated">
            <a:extLst>
              <a:ext uri="{FF2B5EF4-FFF2-40B4-BE49-F238E27FC236}">
                <a16:creationId xmlns:a16="http://schemas.microsoft.com/office/drawing/2014/main" id="{23D0B500-E6CD-3F41-994B-AF34744D6E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0409" y="2859666"/>
            <a:ext cx="3829369" cy="3829369"/>
          </a:xfrm>
          <a:prstGeom prst="rect">
            <a:avLst/>
          </a:prstGeom>
        </p:spPr>
      </p:pic>
      <p:pic>
        <p:nvPicPr>
          <p:cNvPr id="4" name="Picture 3">
            <a:extLst>
              <a:ext uri="{FF2B5EF4-FFF2-40B4-BE49-F238E27FC236}">
                <a16:creationId xmlns:a16="http://schemas.microsoft.com/office/drawing/2014/main" id="{87571859-D323-ED44-B48C-92772A6820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2424" y="634449"/>
            <a:ext cx="3829369" cy="3829369"/>
          </a:xfrm>
          <a:prstGeom prst="rect">
            <a:avLst/>
          </a:prstGeom>
        </p:spPr>
      </p:pic>
      <p:pic>
        <p:nvPicPr>
          <p:cNvPr id="5" name="Picture 4" descr="A picture containing whiteboard&#10;&#10;Description automatically generated">
            <a:extLst>
              <a:ext uri="{FF2B5EF4-FFF2-40B4-BE49-F238E27FC236}">
                <a16:creationId xmlns:a16="http://schemas.microsoft.com/office/drawing/2014/main" id="{BD762BBA-F3A6-8043-9696-BA252FBAFD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0831" y="3142012"/>
            <a:ext cx="3829369" cy="3829369"/>
          </a:xfrm>
          <a:prstGeom prst="rect">
            <a:avLst/>
          </a:prstGeom>
        </p:spPr>
      </p:pic>
      <p:pic>
        <p:nvPicPr>
          <p:cNvPr id="6" name="Picture 5" descr="Text&#10;&#10;Description automatically generated">
            <a:extLst>
              <a:ext uri="{FF2B5EF4-FFF2-40B4-BE49-F238E27FC236}">
                <a16:creationId xmlns:a16="http://schemas.microsoft.com/office/drawing/2014/main" id="{FDCC3742-E25C-2C45-9D42-EBB90725F5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0031" y="3142012"/>
            <a:ext cx="3829369" cy="3829369"/>
          </a:xfrm>
          <a:prstGeom prst="rect">
            <a:avLst/>
          </a:prstGeom>
        </p:spPr>
      </p:pic>
      <p:pic>
        <p:nvPicPr>
          <p:cNvPr id="7" name="Picture 6" descr="Text&#10;&#10;Description automatically generated">
            <a:extLst>
              <a:ext uri="{FF2B5EF4-FFF2-40B4-BE49-F238E27FC236}">
                <a16:creationId xmlns:a16="http://schemas.microsoft.com/office/drawing/2014/main" id="{7DD5DC7C-F2B0-D544-98E9-F14D0FEE8A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3516" y="737151"/>
            <a:ext cx="3829369" cy="3829369"/>
          </a:xfrm>
          <a:prstGeom prst="rect">
            <a:avLst/>
          </a:prstGeom>
        </p:spPr>
      </p:pic>
      <p:pic>
        <p:nvPicPr>
          <p:cNvPr id="8" name="Picture 7" descr="Text&#10;&#10;Description automatically generated">
            <a:extLst>
              <a:ext uri="{FF2B5EF4-FFF2-40B4-BE49-F238E27FC236}">
                <a16:creationId xmlns:a16="http://schemas.microsoft.com/office/drawing/2014/main" id="{B3D62B5F-2316-3D4E-9671-3C00524709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42279" y="685800"/>
            <a:ext cx="3829369" cy="3829369"/>
          </a:xfrm>
          <a:prstGeom prst="rect">
            <a:avLst/>
          </a:prstGeom>
        </p:spPr>
      </p:pic>
      <p:pic>
        <p:nvPicPr>
          <p:cNvPr id="9" name="Picture 8">
            <a:extLst>
              <a:ext uri="{FF2B5EF4-FFF2-40B4-BE49-F238E27FC236}">
                <a16:creationId xmlns:a16="http://schemas.microsoft.com/office/drawing/2014/main" id="{BC38886C-B7BF-D94E-8BD7-6FD506BD8E3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569" y="2894308"/>
            <a:ext cx="3829369" cy="38293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95250" rIns="0" bIns="0" rtlCol="0">
            <a:spAutoFit/>
          </a:bodyPr>
          <a:lstStyle/>
          <a:p>
            <a:pPr marL="1363980" marR="5080" indent="-1328420">
              <a:lnSpc>
                <a:spcPts val="6090"/>
              </a:lnSpc>
              <a:spcBef>
                <a:spcPts val="750"/>
              </a:spcBef>
            </a:pPr>
            <a:r>
              <a:rPr spc="20"/>
              <a:t>What</a:t>
            </a:r>
            <a:r>
              <a:rPr spc="-15"/>
              <a:t> </a:t>
            </a:r>
            <a:r>
              <a:rPr spc="20"/>
              <a:t>games</a:t>
            </a:r>
            <a:r>
              <a:rPr spc="-15"/>
              <a:t> </a:t>
            </a:r>
            <a:r>
              <a:rPr spc="15"/>
              <a:t>and</a:t>
            </a:r>
            <a:r>
              <a:rPr spc="-20"/>
              <a:t> </a:t>
            </a:r>
            <a:r>
              <a:rPr spc="10"/>
              <a:t>apps </a:t>
            </a:r>
            <a:r>
              <a:rPr spc="-1510"/>
              <a:t> </a:t>
            </a:r>
            <a:r>
              <a:rPr spc="20"/>
              <a:t>do</a:t>
            </a:r>
            <a:r>
              <a:t> </a:t>
            </a:r>
            <a:r>
              <a:rPr spc="15"/>
              <a:t>you</a:t>
            </a:r>
            <a:r>
              <a:rPr spc="-5"/>
              <a:t> </a:t>
            </a:r>
            <a:r>
              <a:rPr spc="10"/>
              <a:t>enjoy?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p:cNvSpPr txBox="1"/>
          <p:nvPr/>
        </p:nvSpPr>
        <p:spPr>
          <a:xfrm>
            <a:off x="3768737" y="3088314"/>
            <a:ext cx="4983480" cy="1642745"/>
          </a:xfrm>
          <a:prstGeom prst="rect">
            <a:avLst/>
          </a:prstGeom>
        </p:spPr>
        <p:txBody>
          <a:bodyPr vert="horz" wrap="square" lIns="0" tIns="95250" rIns="0" bIns="0" rtlCol="0">
            <a:spAutoFit/>
          </a:bodyPr>
          <a:lstStyle/>
          <a:p>
            <a:pPr marL="12700" marR="5080" indent="703580">
              <a:lnSpc>
                <a:spcPts val="6090"/>
              </a:lnSpc>
              <a:spcBef>
                <a:spcPts val="750"/>
              </a:spcBef>
            </a:pPr>
            <a:r>
              <a:rPr sz="5500" b="1" spc="20">
                <a:solidFill>
                  <a:srgbClr val="3F3F3E"/>
                </a:solidFill>
                <a:latin typeface="Arial"/>
                <a:cs typeface="Arial"/>
              </a:rPr>
              <a:t>What </a:t>
            </a:r>
            <a:r>
              <a:rPr sz="5500" b="1" spc="15">
                <a:solidFill>
                  <a:srgbClr val="3F3F3E"/>
                </a:solidFill>
                <a:latin typeface="Arial"/>
                <a:cs typeface="Arial"/>
              </a:rPr>
              <a:t>does </a:t>
            </a:r>
            <a:r>
              <a:rPr sz="5500" b="1" spc="20">
                <a:solidFill>
                  <a:srgbClr val="3F3F3E"/>
                </a:solidFill>
                <a:latin typeface="Arial"/>
                <a:cs typeface="Arial"/>
              </a:rPr>
              <a:t> </a:t>
            </a:r>
            <a:r>
              <a:rPr sz="5500" b="1" spc="10">
                <a:solidFill>
                  <a:srgbClr val="3F3F3E"/>
                </a:solidFill>
                <a:latin typeface="Arial"/>
                <a:cs typeface="Arial"/>
              </a:rPr>
              <a:t>respect</a:t>
            </a:r>
            <a:r>
              <a:rPr sz="5500" b="1" spc="-70">
                <a:solidFill>
                  <a:srgbClr val="3F3F3E"/>
                </a:solidFill>
                <a:latin typeface="Arial"/>
                <a:cs typeface="Arial"/>
              </a:rPr>
              <a:t> </a:t>
            </a:r>
            <a:r>
              <a:rPr sz="5500" b="1" spc="15">
                <a:solidFill>
                  <a:srgbClr val="3F3F3E"/>
                </a:solidFill>
                <a:latin typeface="Arial"/>
                <a:cs typeface="Arial"/>
              </a:rPr>
              <a:t>mean?</a:t>
            </a:r>
            <a:endParaRPr sz="5500">
              <a:latin typeface="Arial"/>
              <a:cs typeface="Arial"/>
            </a:endParaRPr>
          </a:p>
        </p:txBody>
      </p:sp>
      <p:sp>
        <p:nvSpPr>
          <p:cNvPr id="3" name="object 3"/>
          <p:cNvSpPr txBox="1"/>
          <p:nvPr/>
        </p:nvSpPr>
        <p:spPr>
          <a:xfrm>
            <a:off x="810174" y="569137"/>
            <a:ext cx="10573385" cy="635000"/>
          </a:xfrm>
          <a:prstGeom prst="rect">
            <a:avLst/>
          </a:prstGeom>
        </p:spPr>
        <p:txBody>
          <a:bodyPr vert="horz" wrap="square" lIns="0" tIns="12700" rIns="0" bIns="0" rtlCol="0">
            <a:spAutoFit/>
          </a:bodyPr>
          <a:lstStyle/>
          <a:p>
            <a:pPr marL="12700">
              <a:lnSpc>
                <a:spcPct val="100000"/>
              </a:lnSpc>
              <a:spcBef>
                <a:spcPts val="100"/>
              </a:spcBef>
            </a:pPr>
            <a:r>
              <a:rPr sz="4000" b="1" spc="-60">
                <a:solidFill>
                  <a:srgbClr val="3F3F3E"/>
                </a:solidFill>
                <a:latin typeface="Arial"/>
                <a:cs typeface="Arial"/>
              </a:rPr>
              <a:t>Today</a:t>
            </a:r>
            <a:r>
              <a:rPr sz="4000" b="1" spc="-15">
                <a:solidFill>
                  <a:srgbClr val="3F3F3E"/>
                </a:solidFill>
                <a:latin typeface="Arial"/>
                <a:cs typeface="Arial"/>
              </a:rPr>
              <a:t> </a:t>
            </a:r>
            <a:r>
              <a:rPr sz="4000" b="1">
                <a:solidFill>
                  <a:srgbClr val="3F3F3E"/>
                </a:solidFill>
                <a:latin typeface="Arial"/>
                <a:cs typeface="Arial"/>
              </a:rPr>
              <a:t>we</a:t>
            </a:r>
            <a:r>
              <a:rPr sz="4000" b="1" spc="-15">
                <a:solidFill>
                  <a:srgbClr val="3F3F3E"/>
                </a:solidFill>
                <a:latin typeface="Arial"/>
                <a:cs typeface="Arial"/>
              </a:rPr>
              <a:t> </a:t>
            </a:r>
            <a:r>
              <a:rPr sz="4000" b="1" spc="-5">
                <a:solidFill>
                  <a:srgbClr val="3F3F3E"/>
                </a:solidFill>
                <a:latin typeface="Arial"/>
                <a:cs typeface="Arial"/>
              </a:rPr>
              <a:t>are</a:t>
            </a:r>
            <a:r>
              <a:rPr sz="4000" b="1" spc="-15">
                <a:solidFill>
                  <a:srgbClr val="3F3F3E"/>
                </a:solidFill>
                <a:latin typeface="Arial"/>
                <a:cs typeface="Arial"/>
              </a:rPr>
              <a:t> </a:t>
            </a:r>
            <a:r>
              <a:rPr sz="4000" b="1" spc="-5">
                <a:solidFill>
                  <a:srgbClr val="3F3F3E"/>
                </a:solidFill>
                <a:latin typeface="Arial"/>
                <a:cs typeface="Arial"/>
              </a:rPr>
              <a:t>thinking</a:t>
            </a:r>
            <a:r>
              <a:rPr sz="4000" b="1" spc="-15">
                <a:solidFill>
                  <a:srgbClr val="3F3F3E"/>
                </a:solidFill>
                <a:latin typeface="Arial"/>
                <a:cs typeface="Arial"/>
              </a:rPr>
              <a:t> </a:t>
            </a:r>
            <a:r>
              <a:rPr sz="4000" b="1" spc="-5">
                <a:solidFill>
                  <a:srgbClr val="3F3F3E"/>
                </a:solidFill>
                <a:latin typeface="Arial"/>
                <a:cs typeface="Arial"/>
              </a:rPr>
              <a:t>about</a:t>
            </a:r>
            <a:r>
              <a:rPr sz="4000" b="1" spc="-15">
                <a:solidFill>
                  <a:srgbClr val="3F3F3E"/>
                </a:solidFill>
                <a:latin typeface="Arial"/>
                <a:cs typeface="Arial"/>
              </a:rPr>
              <a:t> </a:t>
            </a:r>
            <a:r>
              <a:rPr sz="4000" b="1" spc="-5">
                <a:solidFill>
                  <a:srgbClr val="3F3F3E"/>
                </a:solidFill>
                <a:latin typeface="Arial"/>
                <a:cs typeface="Arial"/>
              </a:rPr>
              <a:t>respect</a:t>
            </a:r>
            <a:r>
              <a:rPr sz="4000" b="1" spc="-20">
                <a:solidFill>
                  <a:srgbClr val="3F3F3E"/>
                </a:solidFill>
                <a:latin typeface="Arial"/>
                <a:cs typeface="Arial"/>
              </a:rPr>
              <a:t> </a:t>
            </a:r>
            <a:r>
              <a:rPr sz="4000" b="1">
                <a:solidFill>
                  <a:srgbClr val="3F3F3E"/>
                </a:solidFill>
                <a:latin typeface="Arial"/>
                <a:cs typeface="Arial"/>
              </a:rPr>
              <a:t>online.</a:t>
            </a:r>
            <a:endParaRPr sz="4000">
              <a:latin typeface="Arial"/>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4A77AF16-A75A-9B4B-A555-24452ADCB340}"/>
              </a:ext>
            </a:extLst>
          </p:cNvPr>
          <p:cNvSpPr/>
          <p:nvPr/>
        </p:nvSpPr>
        <p:spPr>
          <a:xfrm>
            <a:off x="8024607" y="2514600"/>
            <a:ext cx="3633993" cy="2892739"/>
          </a:xfrm>
          <a:prstGeom prst="roundRect">
            <a:avLst/>
          </a:prstGeom>
          <a:solidFill>
            <a:schemeClr val="bg1"/>
          </a:solidFill>
          <a:ln>
            <a:noFill/>
          </a:ln>
          <a:effectLst>
            <a:outerShdw blurRad="311497" dist="121443"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E"/>
              </a:solidFill>
            </a:endParaRPr>
          </a:p>
        </p:txBody>
      </p:sp>
      <p:sp>
        <p:nvSpPr>
          <p:cNvPr id="2" name="object 2"/>
          <p:cNvSpPr txBox="1"/>
          <p:nvPr/>
        </p:nvSpPr>
        <p:spPr>
          <a:xfrm>
            <a:off x="8266485" y="2858866"/>
            <a:ext cx="3150235" cy="2228215"/>
          </a:xfrm>
          <a:prstGeom prst="rect">
            <a:avLst/>
          </a:prstGeom>
        </p:spPr>
        <p:txBody>
          <a:bodyPr vert="horz" wrap="square" lIns="0" tIns="6985" rIns="0" bIns="0" rtlCol="0">
            <a:spAutoFit/>
          </a:bodyPr>
          <a:lstStyle/>
          <a:p>
            <a:pPr marL="12700" marR="29845">
              <a:lnSpc>
                <a:spcPct val="101899"/>
              </a:lnSpc>
              <a:spcBef>
                <a:spcPts val="55"/>
              </a:spcBef>
            </a:pPr>
            <a:r>
              <a:rPr sz="1800" spc="-5">
                <a:solidFill>
                  <a:srgbClr val="3F3F3E"/>
                </a:solidFill>
                <a:latin typeface="Arial"/>
                <a:cs typeface="Arial"/>
              </a:rPr>
              <a:t>Not everyone is available all </a:t>
            </a:r>
            <a:r>
              <a:rPr sz="1800">
                <a:solidFill>
                  <a:srgbClr val="3F3F3E"/>
                </a:solidFill>
                <a:latin typeface="Arial"/>
                <a:cs typeface="Arial"/>
              </a:rPr>
              <a:t> the time. </a:t>
            </a:r>
            <a:r>
              <a:rPr sz="1800" spc="-10">
                <a:solidFill>
                  <a:srgbClr val="3F3F3E"/>
                </a:solidFill>
                <a:latin typeface="Arial"/>
                <a:cs typeface="Arial"/>
              </a:rPr>
              <a:t>It’s </a:t>
            </a:r>
            <a:r>
              <a:rPr sz="1800" spc="-5">
                <a:solidFill>
                  <a:srgbClr val="3F3F3E"/>
                </a:solidFill>
                <a:latin typeface="Arial"/>
                <a:cs typeface="Arial"/>
              </a:rPr>
              <a:t>not okay </a:t>
            </a:r>
            <a:r>
              <a:rPr sz="1800">
                <a:solidFill>
                  <a:srgbClr val="3F3F3E"/>
                </a:solidFill>
                <a:latin typeface="Arial"/>
                <a:cs typeface="Arial"/>
              </a:rPr>
              <a:t>to </a:t>
            </a:r>
            <a:r>
              <a:rPr sz="1800" spc="-5">
                <a:solidFill>
                  <a:srgbClr val="3F3F3E"/>
                </a:solidFill>
                <a:latin typeface="Arial"/>
                <a:cs typeface="Arial"/>
              </a:rPr>
              <a:t>put </a:t>
            </a:r>
            <a:r>
              <a:rPr sz="1800">
                <a:solidFill>
                  <a:srgbClr val="3F3F3E"/>
                </a:solidFill>
                <a:latin typeface="Arial"/>
                <a:cs typeface="Arial"/>
              </a:rPr>
              <a:t> </a:t>
            </a:r>
            <a:r>
              <a:rPr sz="1800" spc="-5">
                <a:solidFill>
                  <a:srgbClr val="3F3F3E"/>
                </a:solidFill>
                <a:latin typeface="Arial"/>
                <a:cs typeface="Arial"/>
              </a:rPr>
              <a:t>pressure</a:t>
            </a:r>
            <a:r>
              <a:rPr sz="1800" spc="-30">
                <a:solidFill>
                  <a:srgbClr val="3F3F3E"/>
                </a:solidFill>
                <a:latin typeface="Arial"/>
                <a:cs typeface="Arial"/>
              </a:rPr>
              <a:t> </a:t>
            </a:r>
            <a:r>
              <a:rPr sz="1800" spc="-5">
                <a:solidFill>
                  <a:srgbClr val="3F3F3E"/>
                </a:solidFill>
                <a:latin typeface="Arial"/>
                <a:cs typeface="Arial"/>
              </a:rPr>
              <a:t>on</a:t>
            </a:r>
            <a:r>
              <a:rPr sz="1800" spc="-25">
                <a:solidFill>
                  <a:srgbClr val="3F3F3E"/>
                </a:solidFill>
                <a:latin typeface="Arial"/>
                <a:cs typeface="Arial"/>
              </a:rPr>
              <a:t> </a:t>
            </a:r>
            <a:r>
              <a:rPr sz="1800">
                <a:solidFill>
                  <a:srgbClr val="3F3F3E"/>
                </a:solidFill>
                <a:latin typeface="Arial"/>
                <a:cs typeface="Arial"/>
              </a:rPr>
              <a:t>someone</a:t>
            </a:r>
            <a:r>
              <a:rPr sz="1800" spc="-20">
                <a:solidFill>
                  <a:srgbClr val="3F3F3E"/>
                </a:solidFill>
                <a:latin typeface="Arial"/>
                <a:cs typeface="Arial"/>
              </a:rPr>
              <a:t> </a:t>
            </a:r>
            <a:r>
              <a:rPr sz="1800" spc="-5">
                <a:solidFill>
                  <a:srgbClr val="3F3F3E"/>
                </a:solidFill>
                <a:latin typeface="Arial"/>
                <a:cs typeface="Arial"/>
              </a:rPr>
              <a:t>or</a:t>
            </a:r>
            <a:r>
              <a:rPr sz="1800" spc="-25">
                <a:solidFill>
                  <a:srgbClr val="3F3F3E"/>
                </a:solidFill>
                <a:latin typeface="Arial"/>
                <a:cs typeface="Arial"/>
              </a:rPr>
              <a:t> </a:t>
            </a:r>
            <a:r>
              <a:rPr sz="1800">
                <a:solidFill>
                  <a:srgbClr val="3F3F3E"/>
                </a:solidFill>
                <a:latin typeface="Arial"/>
                <a:cs typeface="Arial"/>
              </a:rPr>
              <a:t>make </a:t>
            </a:r>
            <a:r>
              <a:rPr sz="1800" spc="-484">
                <a:solidFill>
                  <a:srgbClr val="3F3F3E"/>
                </a:solidFill>
                <a:latin typeface="Arial"/>
                <a:cs typeface="Arial"/>
              </a:rPr>
              <a:t> </a:t>
            </a:r>
            <a:r>
              <a:rPr sz="1800">
                <a:solidFill>
                  <a:srgbClr val="3F3F3E"/>
                </a:solidFill>
                <a:latin typeface="Arial"/>
                <a:cs typeface="Arial"/>
              </a:rPr>
              <a:t>them feel </a:t>
            </a:r>
            <a:r>
              <a:rPr sz="1800" spc="-5">
                <a:solidFill>
                  <a:srgbClr val="3F3F3E"/>
                </a:solidFill>
                <a:latin typeface="Arial"/>
                <a:cs typeface="Arial"/>
              </a:rPr>
              <a:t>guilty if </a:t>
            </a:r>
            <a:r>
              <a:rPr sz="1800">
                <a:solidFill>
                  <a:srgbClr val="3F3F3E"/>
                </a:solidFill>
                <a:latin typeface="Arial"/>
                <a:cs typeface="Arial"/>
              </a:rPr>
              <a:t>they </a:t>
            </a:r>
            <a:r>
              <a:rPr sz="1800" spc="-5">
                <a:solidFill>
                  <a:srgbClr val="3F3F3E"/>
                </a:solidFill>
                <a:latin typeface="Arial"/>
                <a:cs typeface="Arial"/>
              </a:rPr>
              <a:t>need </a:t>
            </a:r>
            <a:r>
              <a:rPr sz="1800">
                <a:solidFill>
                  <a:srgbClr val="3F3F3E"/>
                </a:solidFill>
                <a:latin typeface="Arial"/>
                <a:cs typeface="Arial"/>
              </a:rPr>
              <a:t>to </a:t>
            </a:r>
            <a:r>
              <a:rPr sz="1800" spc="-490">
                <a:solidFill>
                  <a:srgbClr val="3F3F3E"/>
                </a:solidFill>
                <a:latin typeface="Arial"/>
                <a:cs typeface="Arial"/>
              </a:rPr>
              <a:t> </a:t>
            </a:r>
            <a:r>
              <a:rPr sz="1800" spc="-5">
                <a:solidFill>
                  <a:srgbClr val="3F3F3E"/>
                </a:solidFill>
                <a:latin typeface="Arial"/>
                <a:cs typeface="Arial"/>
              </a:rPr>
              <a:t>leave</a:t>
            </a:r>
            <a:r>
              <a:rPr sz="1800" spc="-10">
                <a:solidFill>
                  <a:srgbClr val="3F3F3E"/>
                </a:solidFill>
                <a:latin typeface="Arial"/>
                <a:cs typeface="Arial"/>
              </a:rPr>
              <a:t> </a:t>
            </a:r>
            <a:r>
              <a:rPr sz="1800">
                <a:solidFill>
                  <a:srgbClr val="3F3F3E"/>
                </a:solidFill>
                <a:latin typeface="Arial"/>
                <a:cs typeface="Arial"/>
              </a:rPr>
              <a:t>a</a:t>
            </a:r>
            <a:r>
              <a:rPr sz="1800" spc="-10">
                <a:solidFill>
                  <a:srgbClr val="3F3F3E"/>
                </a:solidFill>
                <a:latin typeface="Arial"/>
                <a:cs typeface="Arial"/>
              </a:rPr>
              <a:t> </a:t>
            </a:r>
            <a:r>
              <a:rPr sz="1800" spc="-5">
                <a:solidFill>
                  <a:srgbClr val="3F3F3E"/>
                </a:solidFill>
                <a:latin typeface="Arial"/>
                <a:cs typeface="Arial"/>
              </a:rPr>
              <a:t>game.</a:t>
            </a:r>
            <a:endParaRPr sz="1800">
              <a:latin typeface="Arial"/>
              <a:cs typeface="Arial"/>
            </a:endParaRPr>
          </a:p>
          <a:p>
            <a:pPr>
              <a:lnSpc>
                <a:spcPct val="100000"/>
              </a:lnSpc>
              <a:spcBef>
                <a:spcPts val="30"/>
              </a:spcBef>
            </a:pPr>
            <a:endParaRPr sz="1700">
              <a:latin typeface="Arial"/>
              <a:cs typeface="Arial"/>
            </a:endParaRPr>
          </a:p>
          <a:p>
            <a:pPr marL="12700" marR="5080">
              <a:lnSpc>
                <a:spcPct val="101899"/>
              </a:lnSpc>
            </a:pPr>
            <a:r>
              <a:rPr sz="1800" b="1">
                <a:solidFill>
                  <a:srgbClr val="3F3F3E"/>
                </a:solidFill>
                <a:latin typeface="Arial"/>
                <a:cs typeface="Arial"/>
              </a:rPr>
              <a:t>What</a:t>
            </a:r>
            <a:r>
              <a:rPr sz="1800" b="1" spc="-50">
                <a:solidFill>
                  <a:srgbClr val="3F3F3E"/>
                </a:solidFill>
                <a:latin typeface="Arial"/>
                <a:cs typeface="Arial"/>
              </a:rPr>
              <a:t> </a:t>
            </a:r>
            <a:r>
              <a:rPr sz="1800" b="1" spc="-5">
                <a:solidFill>
                  <a:srgbClr val="3F3F3E"/>
                </a:solidFill>
                <a:latin typeface="Arial"/>
                <a:cs typeface="Arial"/>
              </a:rPr>
              <a:t>could</a:t>
            </a:r>
            <a:r>
              <a:rPr sz="1800" b="1" spc="-50">
                <a:solidFill>
                  <a:srgbClr val="3F3F3E"/>
                </a:solidFill>
                <a:latin typeface="Arial"/>
                <a:cs typeface="Arial"/>
              </a:rPr>
              <a:t> </a:t>
            </a:r>
            <a:r>
              <a:rPr sz="1800" b="1">
                <a:solidFill>
                  <a:srgbClr val="F06400"/>
                </a:solidFill>
                <a:latin typeface="Arial"/>
                <a:cs typeface="Arial"/>
              </a:rPr>
              <a:t>Space*Kangaroo </a:t>
            </a:r>
            <a:r>
              <a:rPr sz="1800" b="1" spc="-484">
                <a:solidFill>
                  <a:srgbClr val="F06400"/>
                </a:solidFill>
                <a:latin typeface="Arial"/>
                <a:cs typeface="Arial"/>
              </a:rPr>
              <a:t> </a:t>
            </a:r>
            <a:r>
              <a:rPr sz="1800" b="1" spc="-5">
                <a:solidFill>
                  <a:srgbClr val="3F3F3E"/>
                </a:solidFill>
                <a:latin typeface="Arial"/>
                <a:cs typeface="Arial"/>
              </a:rPr>
              <a:t>say</a:t>
            </a:r>
            <a:r>
              <a:rPr sz="1800" b="1" spc="-10">
                <a:solidFill>
                  <a:srgbClr val="3F3F3E"/>
                </a:solidFill>
                <a:latin typeface="Arial"/>
                <a:cs typeface="Arial"/>
              </a:rPr>
              <a:t> </a:t>
            </a:r>
            <a:r>
              <a:rPr sz="1800" b="1">
                <a:solidFill>
                  <a:srgbClr val="3F3F3E"/>
                </a:solidFill>
                <a:latin typeface="Arial"/>
                <a:cs typeface="Arial"/>
              </a:rPr>
              <a:t>or</a:t>
            </a:r>
            <a:r>
              <a:rPr sz="1800" b="1" spc="-5">
                <a:solidFill>
                  <a:srgbClr val="3F3F3E"/>
                </a:solidFill>
                <a:latin typeface="Arial"/>
                <a:cs typeface="Arial"/>
              </a:rPr>
              <a:t> </a:t>
            </a:r>
            <a:r>
              <a:rPr sz="1800" b="1">
                <a:solidFill>
                  <a:srgbClr val="3F3F3E"/>
                </a:solidFill>
                <a:latin typeface="Arial"/>
                <a:cs typeface="Arial"/>
              </a:rPr>
              <a:t>do</a:t>
            </a:r>
            <a:r>
              <a:rPr sz="1800" b="1" spc="-5">
                <a:solidFill>
                  <a:srgbClr val="3F3F3E"/>
                </a:solidFill>
                <a:latin typeface="Arial"/>
                <a:cs typeface="Arial"/>
              </a:rPr>
              <a:t> </a:t>
            </a:r>
            <a:r>
              <a:rPr sz="1800" b="1">
                <a:solidFill>
                  <a:srgbClr val="3F3F3E"/>
                </a:solidFill>
                <a:latin typeface="Arial"/>
                <a:cs typeface="Arial"/>
              </a:rPr>
              <a:t>instead?</a:t>
            </a:r>
            <a:endParaRPr sz="1800">
              <a:latin typeface="Arial"/>
              <a:cs typeface="Arial"/>
            </a:endParaRPr>
          </a:p>
        </p:txBody>
      </p:sp>
      <p:pic>
        <p:nvPicPr>
          <p:cNvPr id="4" name="Picture 3" descr="A picture containing text&#10;&#10;Description automatically generated">
            <a:extLst>
              <a:ext uri="{FF2B5EF4-FFF2-40B4-BE49-F238E27FC236}">
                <a16:creationId xmlns:a16="http://schemas.microsoft.com/office/drawing/2014/main" id="{4015194F-ADB3-7F4C-99C7-EDF3D33415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4607" y="1600200"/>
            <a:ext cx="1905000" cy="635000"/>
          </a:xfrm>
          <a:prstGeom prst="rect">
            <a:avLst/>
          </a:prstGeom>
        </p:spPr>
      </p:pic>
      <p:pic>
        <p:nvPicPr>
          <p:cNvPr id="6" name="Picture 5">
            <a:extLst>
              <a:ext uri="{FF2B5EF4-FFF2-40B4-BE49-F238E27FC236}">
                <a16:creationId xmlns:a16="http://schemas.microsoft.com/office/drawing/2014/main" id="{F6D0A303-49CD-2F42-83AA-8A6919A793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0617" y="1447799"/>
            <a:ext cx="2980383" cy="993461"/>
          </a:xfrm>
          <a:prstGeom prst="rect">
            <a:avLst/>
          </a:prstGeom>
        </p:spPr>
      </p:pic>
      <p:pic>
        <p:nvPicPr>
          <p:cNvPr id="5" name="Picture 4" descr="A picture containing text, screenshot, electronics, display&#10;&#10;Description automatically generated">
            <a:extLst>
              <a:ext uri="{FF2B5EF4-FFF2-40B4-BE49-F238E27FC236}">
                <a16:creationId xmlns:a16="http://schemas.microsoft.com/office/drawing/2014/main" id="{8A05CD33-0888-544C-B4A2-14D1A147CA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859" y="301925"/>
            <a:ext cx="804672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8" presetClass="emph" presetSubtype="0" fill="hold" nodeType="withEffect">
                                  <p:stCondLst>
                                    <p:cond delay="0"/>
                                  </p:stCondLst>
                                  <p:childTnLst>
                                    <p:animRot by="21600000">
                                      <p:cBhvr>
                                        <p:cTn id="10" dur="1000" fill="hold"/>
                                        <p:tgtEl>
                                          <p:spTgt spid="6"/>
                                        </p:tgtEl>
                                        <p:attrNameLst>
                                          <p:attrName>r</p:attrName>
                                        </p:attrNameLst>
                                      </p:cBhvr>
                                    </p:animRo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669D05F6-86D9-9A45-A524-4AAE96066CCF}"/>
              </a:ext>
            </a:extLst>
          </p:cNvPr>
          <p:cNvSpPr/>
          <p:nvPr/>
        </p:nvSpPr>
        <p:spPr>
          <a:xfrm>
            <a:off x="7997952" y="1352703"/>
            <a:ext cx="3633993" cy="2403958"/>
          </a:xfrm>
          <a:prstGeom prst="roundRect">
            <a:avLst/>
          </a:prstGeom>
          <a:solidFill>
            <a:schemeClr val="bg1"/>
          </a:solidFill>
          <a:ln>
            <a:noFill/>
          </a:ln>
          <a:effectLst>
            <a:outerShdw blurRad="286047" dist="109239"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E"/>
              </a:solidFill>
            </a:endParaRPr>
          </a:p>
        </p:txBody>
      </p:sp>
      <p:sp>
        <p:nvSpPr>
          <p:cNvPr id="2" name="object 2"/>
          <p:cNvSpPr txBox="1">
            <a:spLocks noGrp="1"/>
          </p:cNvSpPr>
          <p:nvPr>
            <p:ph type="title"/>
          </p:nvPr>
        </p:nvSpPr>
        <p:spPr>
          <a:xfrm>
            <a:off x="8250063" y="1600200"/>
            <a:ext cx="3332337" cy="1966564"/>
          </a:xfrm>
          <a:prstGeom prst="rect">
            <a:avLst/>
          </a:prstGeom>
        </p:spPr>
        <p:txBody>
          <a:bodyPr vert="horz" wrap="square" lIns="0" tIns="6985" rIns="0" bIns="0" rtlCol="0">
            <a:spAutoFit/>
          </a:bodyPr>
          <a:lstStyle/>
          <a:p>
            <a:pPr marL="12700" marR="207645">
              <a:lnSpc>
                <a:spcPct val="101899"/>
              </a:lnSpc>
              <a:spcBef>
                <a:spcPts val="55"/>
              </a:spcBef>
            </a:pPr>
            <a:r>
              <a:rPr sz="1800" b="0">
                <a:latin typeface="Arial"/>
                <a:cs typeface="Arial"/>
              </a:rPr>
              <a:t>It</a:t>
            </a:r>
            <a:r>
              <a:rPr sz="1800" b="0" spc="-15">
                <a:latin typeface="Arial"/>
                <a:cs typeface="Arial"/>
              </a:rPr>
              <a:t> </a:t>
            </a:r>
            <a:r>
              <a:rPr sz="1800" b="0">
                <a:latin typeface="Arial"/>
                <a:cs typeface="Arial"/>
              </a:rPr>
              <a:t>can</a:t>
            </a:r>
            <a:r>
              <a:rPr sz="1800" b="0" spc="-15">
                <a:latin typeface="Arial"/>
                <a:cs typeface="Arial"/>
              </a:rPr>
              <a:t> </a:t>
            </a:r>
            <a:r>
              <a:rPr sz="1800" b="0" spc="-5">
                <a:latin typeface="Arial"/>
                <a:cs typeface="Arial"/>
              </a:rPr>
              <a:t>be</a:t>
            </a:r>
            <a:r>
              <a:rPr sz="1800" b="0" spc="-15">
                <a:latin typeface="Arial"/>
                <a:cs typeface="Arial"/>
              </a:rPr>
              <a:t> </a:t>
            </a:r>
            <a:r>
              <a:rPr sz="1800" b="0">
                <a:latin typeface="Arial"/>
                <a:cs typeface="Arial"/>
              </a:rPr>
              <a:t>fun</a:t>
            </a:r>
            <a:r>
              <a:rPr sz="1800" b="0" spc="-15">
                <a:latin typeface="Arial"/>
                <a:cs typeface="Arial"/>
              </a:rPr>
              <a:t> </a:t>
            </a:r>
            <a:r>
              <a:rPr sz="1800" b="0">
                <a:latin typeface="Arial"/>
                <a:cs typeface="Arial"/>
              </a:rPr>
              <a:t>to</a:t>
            </a:r>
            <a:r>
              <a:rPr sz="1800" b="0" spc="-15">
                <a:latin typeface="Arial"/>
                <a:cs typeface="Arial"/>
              </a:rPr>
              <a:t> </a:t>
            </a:r>
            <a:r>
              <a:rPr sz="1800" b="0">
                <a:latin typeface="Arial"/>
                <a:cs typeface="Arial"/>
              </a:rPr>
              <a:t>trade</a:t>
            </a:r>
            <a:r>
              <a:rPr sz="1800" b="0" spc="-15">
                <a:latin typeface="Arial"/>
                <a:cs typeface="Arial"/>
              </a:rPr>
              <a:t> </a:t>
            </a:r>
            <a:r>
              <a:rPr sz="1800" b="0">
                <a:latin typeface="Arial"/>
                <a:cs typeface="Arial"/>
              </a:rPr>
              <a:t>things</a:t>
            </a:r>
            <a:r>
              <a:rPr sz="1800" b="0" spc="-10">
                <a:latin typeface="Arial"/>
                <a:cs typeface="Arial"/>
              </a:rPr>
              <a:t> </a:t>
            </a:r>
            <a:r>
              <a:rPr sz="1800" b="0" spc="-5">
                <a:latin typeface="Arial"/>
                <a:cs typeface="Arial"/>
              </a:rPr>
              <a:t>with </a:t>
            </a:r>
            <a:r>
              <a:rPr sz="1800" b="0" spc="-484">
                <a:latin typeface="Arial"/>
                <a:cs typeface="Arial"/>
              </a:rPr>
              <a:t> </a:t>
            </a:r>
            <a:r>
              <a:rPr sz="1800" b="0" spc="-5">
                <a:latin typeface="Arial"/>
                <a:cs typeface="Arial"/>
              </a:rPr>
              <a:t>other</a:t>
            </a:r>
            <a:r>
              <a:rPr sz="1800" b="0" spc="-15">
                <a:latin typeface="Arial"/>
                <a:cs typeface="Arial"/>
              </a:rPr>
              <a:t> </a:t>
            </a:r>
            <a:r>
              <a:rPr sz="1800" b="0" spc="-5">
                <a:latin typeface="Arial"/>
                <a:cs typeface="Arial"/>
              </a:rPr>
              <a:t>people,</a:t>
            </a:r>
            <a:r>
              <a:rPr sz="1800" b="0" spc="-15">
                <a:latin typeface="Arial"/>
                <a:cs typeface="Arial"/>
              </a:rPr>
              <a:t> </a:t>
            </a:r>
            <a:r>
              <a:rPr sz="1800" b="0" spc="-5">
                <a:latin typeface="Arial"/>
                <a:cs typeface="Arial"/>
              </a:rPr>
              <a:t>but</a:t>
            </a:r>
            <a:r>
              <a:rPr sz="1800" b="0" spc="-15">
                <a:latin typeface="Arial"/>
                <a:cs typeface="Arial"/>
              </a:rPr>
              <a:t> </a:t>
            </a:r>
            <a:r>
              <a:rPr sz="1800" b="0">
                <a:latin typeface="Arial"/>
                <a:cs typeface="Arial"/>
              </a:rPr>
              <a:t>remember</a:t>
            </a:r>
            <a:r>
              <a:rPr lang="en-GB" sz="1800"/>
              <a:t> </a:t>
            </a:r>
            <a:r>
              <a:rPr sz="1800" b="0" spc="-5">
                <a:latin typeface="Arial"/>
                <a:cs typeface="Arial"/>
              </a:rPr>
              <a:t>not</a:t>
            </a:r>
            <a:r>
              <a:rPr sz="1800" b="0" spc="40">
                <a:latin typeface="Arial"/>
                <a:cs typeface="Arial"/>
              </a:rPr>
              <a:t> </a:t>
            </a:r>
            <a:r>
              <a:rPr sz="1800" b="0" spc="-5">
                <a:latin typeface="Arial"/>
                <a:cs typeface="Arial"/>
              </a:rPr>
              <a:t>everyone</a:t>
            </a:r>
            <a:r>
              <a:rPr sz="1800" b="0" spc="40">
                <a:latin typeface="Arial"/>
                <a:cs typeface="Arial"/>
              </a:rPr>
              <a:t> </a:t>
            </a:r>
            <a:r>
              <a:rPr sz="1800" b="0" spc="-5">
                <a:latin typeface="Arial"/>
                <a:cs typeface="Arial"/>
              </a:rPr>
              <a:t>wants</a:t>
            </a:r>
            <a:r>
              <a:rPr sz="1800" b="0" spc="40">
                <a:latin typeface="Arial"/>
                <a:cs typeface="Arial"/>
              </a:rPr>
              <a:t> </a:t>
            </a:r>
            <a:r>
              <a:rPr sz="1800" b="0">
                <a:latin typeface="Arial"/>
                <a:cs typeface="Arial"/>
              </a:rPr>
              <a:t>to</a:t>
            </a:r>
            <a:r>
              <a:rPr sz="1800" b="0" spc="45">
                <a:latin typeface="Arial"/>
                <a:cs typeface="Arial"/>
              </a:rPr>
              <a:t> </a:t>
            </a:r>
            <a:r>
              <a:rPr sz="1800" b="0">
                <a:latin typeface="Arial"/>
                <a:cs typeface="Arial"/>
              </a:rPr>
              <a:t>trade</a:t>
            </a:r>
            <a:r>
              <a:rPr sz="1800" b="0" spc="45">
                <a:latin typeface="Arial"/>
                <a:cs typeface="Arial"/>
              </a:rPr>
              <a:t> </a:t>
            </a:r>
            <a:r>
              <a:rPr sz="1800" b="0" spc="-5">
                <a:latin typeface="Arial"/>
                <a:cs typeface="Arial"/>
              </a:rPr>
              <a:t>all </a:t>
            </a:r>
            <a:r>
              <a:rPr sz="1800" b="0">
                <a:latin typeface="Arial"/>
                <a:cs typeface="Arial"/>
              </a:rPr>
              <a:t> the time </a:t>
            </a:r>
            <a:r>
              <a:rPr sz="1800" b="0" spc="-5">
                <a:latin typeface="Arial"/>
                <a:cs typeface="Arial"/>
              </a:rPr>
              <a:t>and </a:t>
            </a:r>
            <a:r>
              <a:rPr sz="1800" b="0" spc="-15">
                <a:latin typeface="Arial"/>
                <a:cs typeface="Arial"/>
              </a:rPr>
              <a:t>it’s </a:t>
            </a:r>
            <a:r>
              <a:rPr sz="1800" b="0" spc="-5">
                <a:latin typeface="Arial"/>
                <a:cs typeface="Arial"/>
              </a:rPr>
              <a:t>okay </a:t>
            </a:r>
            <a:r>
              <a:rPr sz="1800" b="0">
                <a:latin typeface="Arial"/>
                <a:cs typeface="Arial"/>
              </a:rPr>
              <a:t>to say </a:t>
            </a:r>
            <a:r>
              <a:rPr sz="1800" b="0" spc="-5">
                <a:latin typeface="Arial"/>
                <a:cs typeface="Arial"/>
              </a:rPr>
              <a:t>no. </a:t>
            </a:r>
            <a:r>
              <a:rPr sz="1800">
                <a:solidFill>
                  <a:srgbClr val="6D22B3"/>
                </a:solidFill>
              </a:rPr>
              <a:t>Skylab99</a:t>
            </a:r>
            <a:r>
              <a:rPr sz="1800" spc="-20">
                <a:solidFill>
                  <a:srgbClr val="6D22B3"/>
                </a:solidFill>
              </a:rPr>
              <a:t> </a:t>
            </a:r>
            <a:r>
              <a:rPr sz="1800" b="0" spc="-5">
                <a:latin typeface="Arial"/>
                <a:cs typeface="Arial"/>
              </a:rPr>
              <a:t>has</a:t>
            </a:r>
            <a:r>
              <a:rPr sz="1800" b="0" spc="-25">
                <a:latin typeface="Arial"/>
                <a:cs typeface="Arial"/>
              </a:rPr>
              <a:t> </a:t>
            </a:r>
            <a:r>
              <a:rPr sz="1800" b="0" spc="-5">
                <a:latin typeface="Arial"/>
                <a:cs typeface="Arial"/>
              </a:rPr>
              <a:t>done</a:t>
            </a:r>
            <a:r>
              <a:rPr sz="1800" b="0" spc="-20">
                <a:latin typeface="Arial"/>
                <a:cs typeface="Arial"/>
              </a:rPr>
              <a:t> </a:t>
            </a:r>
            <a:r>
              <a:rPr sz="1800" b="0">
                <a:latin typeface="Arial"/>
                <a:cs typeface="Arial"/>
              </a:rPr>
              <a:t>the</a:t>
            </a:r>
            <a:r>
              <a:rPr sz="1800" b="0" spc="-20">
                <a:latin typeface="Arial"/>
                <a:cs typeface="Arial"/>
              </a:rPr>
              <a:t> </a:t>
            </a:r>
            <a:r>
              <a:rPr sz="1800" b="0">
                <a:latin typeface="Arial"/>
                <a:cs typeface="Arial"/>
              </a:rPr>
              <a:t>right</a:t>
            </a:r>
            <a:r>
              <a:rPr sz="1800" b="0" spc="-15">
                <a:latin typeface="Arial"/>
                <a:cs typeface="Arial"/>
              </a:rPr>
              <a:t> </a:t>
            </a:r>
            <a:r>
              <a:rPr sz="1800" b="0">
                <a:latin typeface="Arial"/>
                <a:cs typeface="Arial"/>
              </a:rPr>
              <a:t>thing </a:t>
            </a:r>
            <a:r>
              <a:rPr sz="1800" b="0" spc="-484">
                <a:latin typeface="Arial"/>
                <a:cs typeface="Arial"/>
              </a:rPr>
              <a:t> </a:t>
            </a:r>
            <a:r>
              <a:rPr sz="1800" b="0" spc="-5">
                <a:latin typeface="Arial"/>
                <a:cs typeface="Arial"/>
              </a:rPr>
              <a:t>here</a:t>
            </a:r>
            <a:r>
              <a:rPr sz="1800" b="0" spc="-20">
                <a:latin typeface="Arial"/>
                <a:cs typeface="Arial"/>
              </a:rPr>
              <a:t> </a:t>
            </a:r>
            <a:r>
              <a:rPr sz="1800" b="0" spc="-5">
                <a:latin typeface="Arial"/>
                <a:cs typeface="Arial"/>
              </a:rPr>
              <a:t>by</a:t>
            </a:r>
            <a:r>
              <a:rPr sz="1800" b="0" spc="-15">
                <a:latin typeface="Arial"/>
                <a:cs typeface="Arial"/>
              </a:rPr>
              <a:t> </a:t>
            </a:r>
            <a:r>
              <a:rPr sz="1800" b="0" spc="-5">
                <a:latin typeface="Arial"/>
                <a:cs typeface="Arial"/>
              </a:rPr>
              <a:t>accepting</a:t>
            </a:r>
            <a:r>
              <a:rPr sz="1800" b="0" spc="-20">
                <a:latin typeface="Arial"/>
                <a:cs typeface="Arial"/>
              </a:rPr>
              <a:t> </a:t>
            </a:r>
            <a:r>
              <a:rPr sz="1800" b="0">
                <a:latin typeface="Arial"/>
                <a:cs typeface="Arial"/>
              </a:rPr>
              <a:t>their</a:t>
            </a:r>
            <a:r>
              <a:rPr sz="1800" b="0" spc="-10">
                <a:latin typeface="Arial"/>
                <a:cs typeface="Arial"/>
              </a:rPr>
              <a:t> </a:t>
            </a:r>
            <a:r>
              <a:rPr sz="1800" b="0" spc="-5">
                <a:latin typeface="Arial"/>
                <a:cs typeface="Arial"/>
              </a:rPr>
              <a:t>decision.</a:t>
            </a:r>
            <a:endParaRPr sz="1800">
              <a:latin typeface="Arial"/>
              <a:cs typeface="Arial"/>
            </a:endParaRPr>
          </a:p>
        </p:txBody>
      </p:sp>
      <p:pic>
        <p:nvPicPr>
          <p:cNvPr id="10" name="Picture 9" descr="Shape&#10;&#10;Description automatically generated">
            <a:extLst>
              <a:ext uri="{FF2B5EF4-FFF2-40B4-BE49-F238E27FC236}">
                <a16:creationId xmlns:a16="http://schemas.microsoft.com/office/drawing/2014/main" id="{400B6734-936F-D040-B16A-DBA807643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6177" y="2819400"/>
            <a:ext cx="4432300" cy="4432300"/>
          </a:xfrm>
          <a:prstGeom prst="rect">
            <a:avLst/>
          </a:prstGeom>
        </p:spPr>
      </p:pic>
      <p:sp>
        <p:nvSpPr>
          <p:cNvPr id="3" name="object 3"/>
          <p:cNvSpPr txBox="1"/>
          <p:nvPr/>
        </p:nvSpPr>
        <p:spPr>
          <a:xfrm>
            <a:off x="8299125" y="4150361"/>
            <a:ext cx="2986405" cy="1640839"/>
          </a:xfrm>
          <a:prstGeom prst="rect">
            <a:avLst/>
          </a:prstGeom>
        </p:spPr>
        <p:txBody>
          <a:bodyPr vert="horz" wrap="square" lIns="0" tIns="33019" rIns="0" bIns="0" rtlCol="0">
            <a:spAutoFit/>
          </a:bodyPr>
          <a:lstStyle/>
          <a:p>
            <a:pPr marL="12700" marR="5080">
              <a:lnSpc>
                <a:spcPts val="1800"/>
              </a:lnSpc>
              <a:spcBef>
                <a:spcPts val="259"/>
              </a:spcBef>
            </a:pPr>
            <a:r>
              <a:rPr sz="1600" b="1" spc="-5">
                <a:latin typeface="Arial"/>
                <a:cs typeface="Arial"/>
              </a:rPr>
              <a:t>Remember </a:t>
            </a:r>
            <a:r>
              <a:rPr sz="1600" b="1">
                <a:latin typeface="Arial"/>
                <a:cs typeface="Arial"/>
              </a:rPr>
              <a:t>– </a:t>
            </a:r>
            <a:r>
              <a:rPr sz="1600">
                <a:latin typeface="Arial"/>
                <a:cs typeface="Arial"/>
              </a:rPr>
              <a:t>a trade should </a:t>
            </a:r>
            <a:r>
              <a:rPr sz="1600" spc="5">
                <a:latin typeface="Arial"/>
                <a:cs typeface="Arial"/>
              </a:rPr>
              <a:t> </a:t>
            </a:r>
            <a:r>
              <a:rPr sz="1600" spc="-5">
                <a:latin typeface="Arial"/>
                <a:cs typeface="Arial"/>
              </a:rPr>
              <a:t>always be done using </a:t>
            </a:r>
            <a:r>
              <a:rPr sz="1600">
                <a:latin typeface="Arial"/>
                <a:cs typeface="Arial"/>
              </a:rPr>
              <a:t>the </a:t>
            </a:r>
            <a:r>
              <a:rPr sz="1600" spc="-5">
                <a:latin typeface="Arial"/>
                <a:cs typeface="Arial"/>
              </a:rPr>
              <a:t>official </a:t>
            </a:r>
            <a:r>
              <a:rPr sz="1600" spc="-430">
                <a:latin typeface="Arial"/>
                <a:cs typeface="Arial"/>
              </a:rPr>
              <a:t> </a:t>
            </a:r>
            <a:r>
              <a:rPr sz="1600">
                <a:latin typeface="Arial"/>
                <a:cs typeface="Arial"/>
              </a:rPr>
              <a:t>trading feature </a:t>
            </a:r>
            <a:r>
              <a:rPr sz="1600" spc="-5">
                <a:latin typeface="Arial"/>
                <a:cs typeface="Arial"/>
              </a:rPr>
              <a:t>in </a:t>
            </a:r>
            <a:r>
              <a:rPr sz="1600">
                <a:latin typeface="Arial"/>
                <a:cs typeface="Arial"/>
              </a:rPr>
              <a:t>the </a:t>
            </a:r>
            <a:r>
              <a:rPr sz="1600" spc="-5">
                <a:latin typeface="Arial"/>
                <a:cs typeface="Arial"/>
              </a:rPr>
              <a:t>game. </a:t>
            </a:r>
            <a:r>
              <a:rPr sz="1600">
                <a:latin typeface="Arial"/>
                <a:cs typeface="Arial"/>
              </a:rPr>
              <a:t>This </a:t>
            </a:r>
            <a:r>
              <a:rPr sz="1600" spc="-430">
                <a:latin typeface="Arial"/>
                <a:cs typeface="Arial"/>
              </a:rPr>
              <a:t> </a:t>
            </a:r>
            <a:r>
              <a:rPr sz="1600" spc="-5">
                <a:latin typeface="Arial"/>
                <a:cs typeface="Arial"/>
              </a:rPr>
              <a:t>will help </a:t>
            </a:r>
            <a:r>
              <a:rPr sz="1600">
                <a:latin typeface="Arial"/>
                <a:cs typeface="Arial"/>
              </a:rPr>
              <a:t>make sure </a:t>
            </a:r>
            <a:r>
              <a:rPr sz="1600" spc="-5">
                <a:latin typeface="Arial"/>
                <a:cs typeface="Arial"/>
              </a:rPr>
              <a:t>it happens </a:t>
            </a:r>
            <a:r>
              <a:rPr sz="1600">
                <a:latin typeface="Arial"/>
                <a:cs typeface="Arial"/>
              </a:rPr>
              <a:t> </a:t>
            </a:r>
            <a:r>
              <a:rPr sz="1600" spc="-20">
                <a:latin typeface="Arial"/>
                <a:cs typeface="Arial"/>
              </a:rPr>
              <a:t>safely. </a:t>
            </a:r>
            <a:r>
              <a:rPr sz="1600">
                <a:latin typeface="Arial"/>
                <a:cs typeface="Arial"/>
              </a:rPr>
              <a:t>But you should still make </a:t>
            </a:r>
            <a:r>
              <a:rPr sz="1600" spc="5">
                <a:latin typeface="Arial"/>
                <a:cs typeface="Arial"/>
              </a:rPr>
              <a:t> </a:t>
            </a:r>
            <a:r>
              <a:rPr sz="1600">
                <a:latin typeface="Arial"/>
                <a:cs typeface="Arial"/>
              </a:rPr>
              <a:t>sure</a:t>
            </a:r>
            <a:r>
              <a:rPr sz="1600" spc="-15">
                <a:latin typeface="Arial"/>
                <a:cs typeface="Arial"/>
              </a:rPr>
              <a:t> </a:t>
            </a:r>
            <a:r>
              <a:rPr sz="1600">
                <a:latin typeface="Arial"/>
                <a:cs typeface="Arial"/>
              </a:rPr>
              <a:t>that</a:t>
            </a:r>
            <a:r>
              <a:rPr sz="1600" spc="-15">
                <a:latin typeface="Arial"/>
                <a:cs typeface="Arial"/>
              </a:rPr>
              <a:t> </a:t>
            </a:r>
            <a:r>
              <a:rPr sz="1600">
                <a:latin typeface="Arial"/>
                <a:cs typeface="Arial"/>
              </a:rPr>
              <a:t>you</a:t>
            </a:r>
            <a:r>
              <a:rPr sz="1600" spc="-15">
                <a:latin typeface="Arial"/>
                <a:cs typeface="Arial"/>
              </a:rPr>
              <a:t> </a:t>
            </a:r>
            <a:r>
              <a:rPr sz="1600">
                <a:latin typeface="Arial"/>
                <a:cs typeface="Arial"/>
              </a:rPr>
              <a:t>feel</a:t>
            </a:r>
            <a:r>
              <a:rPr sz="1600" spc="-10">
                <a:latin typeface="Arial"/>
                <a:cs typeface="Arial"/>
              </a:rPr>
              <a:t> </a:t>
            </a:r>
            <a:r>
              <a:rPr sz="1600">
                <a:latin typeface="Arial"/>
                <a:cs typeface="Arial"/>
              </a:rPr>
              <a:t>the</a:t>
            </a:r>
            <a:r>
              <a:rPr sz="1600" spc="-15">
                <a:latin typeface="Arial"/>
                <a:cs typeface="Arial"/>
              </a:rPr>
              <a:t> </a:t>
            </a:r>
            <a:r>
              <a:rPr sz="1600">
                <a:latin typeface="Arial"/>
                <a:cs typeface="Arial"/>
              </a:rPr>
              <a:t>trade</a:t>
            </a:r>
            <a:r>
              <a:rPr sz="1600" spc="-15">
                <a:latin typeface="Arial"/>
                <a:cs typeface="Arial"/>
              </a:rPr>
              <a:t> </a:t>
            </a:r>
            <a:r>
              <a:rPr sz="1600" spc="-5">
                <a:latin typeface="Arial"/>
                <a:cs typeface="Arial"/>
              </a:rPr>
              <a:t>is</a:t>
            </a:r>
            <a:r>
              <a:rPr sz="1600" spc="-15">
                <a:latin typeface="Arial"/>
                <a:cs typeface="Arial"/>
              </a:rPr>
              <a:t> </a:t>
            </a:r>
            <a:r>
              <a:rPr sz="1600">
                <a:latin typeface="Arial"/>
                <a:cs typeface="Arial"/>
              </a:rPr>
              <a:t>fair </a:t>
            </a:r>
            <a:r>
              <a:rPr sz="1600" spc="-430">
                <a:latin typeface="Arial"/>
                <a:cs typeface="Arial"/>
              </a:rPr>
              <a:t> </a:t>
            </a:r>
            <a:r>
              <a:rPr sz="1600" spc="-5">
                <a:latin typeface="Arial"/>
                <a:cs typeface="Arial"/>
              </a:rPr>
              <a:t>before</a:t>
            </a:r>
            <a:r>
              <a:rPr sz="1600" spc="-10">
                <a:latin typeface="Arial"/>
                <a:cs typeface="Arial"/>
              </a:rPr>
              <a:t> </a:t>
            </a:r>
            <a:r>
              <a:rPr sz="1600" spc="-5">
                <a:latin typeface="Arial"/>
                <a:cs typeface="Arial"/>
              </a:rPr>
              <a:t>accepting.</a:t>
            </a:r>
            <a:endParaRPr sz="1600">
              <a:latin typeface="Arial"/>
              <a:cs typeface="Arial"/>
            </a:endParaRPr>
          </a:p>
        </p:txBody>
      </p:sp>
      <p:pic>
        <p:nvPicPr>
          <p:cNvPr id="5" name="Picture 4" descr="A picture containing icon&#10;&#10;Description automatically generated">
            <a:extLst>
              <a:ext uri="{FF2B5EF4-FFF2-40B4-BE49-F238E27FC236}">
                <a16:creationId xmlns:a16="http://schemas.microsoft.com/office/drawing/2014/main" id="{6DCFCFBE-66CE-824C-A9AB-F74F054B1A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0639" y="582027"/>
            <a:ext cx="1905000" cy="635000"/>
          </a:xfrm>
          <a:prstGeom prst="rect">
            <a:avLst/>
          </a:prstGeom>
        </p:spPr>
      </p:pic>
      <p:pic>
        <p:nvPicPr>
          <p:cNvPr id="8" name="Picture 7">
            <a:extLst>
              <a:ext uri="{FF2B5EF4-FFF2-40B4-BE49-F238E27FC236}">
                <a16:creationId xmlns:a16="http://schemas.microsoft.com/office/drawing/2014/main" id="{E137B253-4CE6-E241-93EE-20E7BF4128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9617" y="359241"/>
            <a:ext cx="2980383" cy="993461"/>
          </a:xfrm>
          <a:prstGeom prst="rect">
            <a:avLst/>
          </a:prstGeom>
        </p:spPr>
      </p:pic>
      <p:pic>
        <p:nvPicPr>
          <p:cNvPr id="6" name="Picture 5" descr="A picture containing text, screenshot, electronics, display&#10;&#10;Description automatically generated">
            <a:extLst>
              <a:ext uri="{FF2B5EF4-FFF2-40B4-BE49-F238E27FC236}">
                <a16:creationId xmlns:a16="http://schemas.microsoft.com/office/drawing/2014/main" id="{438EE1E3-D74C-634B-A70E-30C7F30DAC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997952"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8" presetClass="emph" presetSubtype="0" fill="hold" nodeType="withEffect">
                                  <p:stCondLst>
                                    <p:cond delay="0"/>
                                  </p:stCondLst>
                                  <p:childTnLst>
                                    <p:animRot by="21600000">
                                      <p:cBhvr>
                                        <p:cTn id="10" dur="1000" fill="hold"/>
                                        <p:tgtEl>
                                          <p:spTgt spid="8"/>
                                        </p:tgtEl>
                                        <p:attrNameLst>
                                          <p:attrName>r</p:attrName>
                                        </p:attrNameLst>
                                      </p:cBhvr>
                                    </p:animRo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8934460-3487-DC40-977F-82A169A5B32A}"/>
              </a:ext>
            </a:extLst>
          </p:cNvPr>
          <p:cNvSpPr/>
          <p:nvPr/>
        </p:nvSpPr>
        <p:spPr>
          <a:xfrm>
            <a:off x="6190488" y="1724671"/>
            <a:ext cx="5468112" cy="3837929"/>
          </a:xfrm>
          <a:prstGeom prst="roundRect">
            <a:avLst/>
          </a:prstGeom>
          <a:solidFill>
            <a:schemeClr val="bg1"/>
          </a:solidFill>
          <a:ln>
            <a:noFill/>
          </a:ln>
          <a:effectLst>
            <a:outerShdw blurRad="311497" dist="121443"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E"/>
              </a:solidFill>
            </a:endParaRPr>
          </a:p>
        </p:txBody>
      </p:sp>
      <p:sp>
        <p:nvSpPr>
          <p:cNvPr id="2" name="object 2"/>
          <p:cNvSpPr txBox="1"/>
          <p:nvPr/>
        </p:nvSpPr>
        <p:spPr>
          <a:xfrm>
            <a:off x="6473924" y="2057400"/>
            <a:ext cx="5010911" cy="3191130"/>
          </a:xfrm>
          <a:prstGeom prst="rect">
            <a:avLst/>
          </a:prstGeom>
        </p:spPr>
        <p:txBody>
          <a:bodyPr vert="horz" wrap="square" lIns="0" tIns="6985" rIns="0" bIns="0" rtlCol="0">
            <a:spAutoFit/>
          </a:bodyPr>
          <a:lstStyle/>
          <a:p>
            <a:pPr marL="12700" marR="373380">
              <a:lnSpc>
                <a:spcPct val="101899"/>
              </a:lnSpc>
              <a:spcBef>
                <a:spcPts val="55"/>
              </a:spcBef>
            </a:pPr>
            <a:r>
              <a:rPr sz="1800" spc="-5">
                <a:solidFill>
                  <a:srgbClr val="3F3F3E"/>
                </a:solidFill>
                <a:latin typeface="Arial"/>
                <a:cs typeface="Arial"/>
              </a:rPr>
              <a:t>Remember </a:t>
            </a:r>
            <a:r>
              <a:rPr sz="1800">
                <a:solidFill>
                  <a:srgbClr val="3F3F3E"/>
                </a:solidFill>
                <a:latin typeface="Arial"/>
                <a:cs typeface="Arial"/>
              </a:rPr>
              <a:t>that the </a:t>
            </a:r>
            <a:r>
              <a:rPr sz="1800" spc="-5">
                <a:solidFill>
                  <a:srgbClr val="3F3F3E"/>
                </a:solidFill>
                <a:latin typeface="Arial"/>
                <a:cs typeface="Arial"/>
              </a:rPr>
              <a:t>age </a:t>
            </a:r>
            <a:r>
              <a:rPr sz="1800">
                <a:solidFill>
                  <a:srgbClr val="3F3F3E"/>
                </a:solidFill>
                <a:latin typeface="Arial"/>
                <a:cs typeface="Arial"/>
              </a:rPr>
              <a:t>ratings </a:t>
            </a:r>
            <a:r>
              <a:rPr sz="1800" spc="-5">
                <a:solidFill>
                  <a:srgbClr val="3F3F3E"/>
                </a:solidFill>
                <a:latin typeface="Arial"/>
                <a:cs typeface="Arial"/>
              </a:rPr>
              <a:t>on </a:t>
            </a:r>
            <a:r>
              <a:rPr sz="1800">
                <a:solidFill>
                  <a:srgbClr val="3F3F3E"/>
                </a:solidFill>
                <a:latin typeface="Arial"/>
                <a:cs typeface="Arial"/>
              </a:rPr>
              <a:t> </a:t>
            </a:r>
            <a:r>
              <a:rPr sz="1800" spc="-5">
                <a:solidFill>
                  <a:srgbClr val="3F3F3E"/>
                </a:solidFill>
                <a:latin typeface="Arial"/>
                <a:cs typeface="Arial"/>
              </a:rPr>
              <a:t>games</a:t>
            </a:r>
            <a:r>
              <a:rPr sz="1800" spc="-20">
                <a:solidFill>
                  <a:srgbClr val="3F3F3E"/>
                </a:solidFill>
                <a:latin typeface="Arial"/>
                <a:cs typeface="Arial"/>
              </a:rPr>
              <a:t> </a:t>
            </a:r>
            <a:r>
              <a:rPr sz="1800" spc="-5">
                <a:solidFill>
                  <a:srgbClr val="3F3F3E"/>
                </a:solidFill>
                <a:latin typeface="Arial"/>
                <a:cs typeface="Arial"/>
              </a:rPr>
              <a:t>are</a:t>
            </a:r>
            <a:r>
              <a:rPr sz="1800" spc="-15">
                <a:solidFill>
                  <a:srgbClr val="3F3F3E"/>
                </a:solidFill>
                <a:latin typeface="Arial"/>
                <a:cs typeface="Arial"/>
              </a:rPr>
              <a:t> </a:t>
            </a:r>
            <a:r>
              <a:rPr sz="1800">
                <a:solidFill>
                  <a:srgbClr val="3F3F3E"/>
                </a:solidFill>
                <a:latin typeface="Arial"/>
                <a:cs typeface="Arial"/>
              </a:rPr>
              <a:t>there</a:t>
            </a:r>
            <a:r>
              <a:rPr sz="1800" spc="-10">
                <a:solidFill>
                  <a:srgbClr val="3F3F3E"/>
                </a:solidFill>
                <a:latin typeface="Arial"/>
                <a:cs typeface="Arial"/>
              </a:rPr>
              <a:t> </a:t>
            </a:r>
            <a:r>
              <a:rPr sz="1800">
                <a:solidFill>
                  <a:srgbClr val="3F3F3E"/>
                </a:solidFill>
                <a:latin typeface="Arial"/>
                <a:cs typeface="Arial"/>
              </a:rPr>
              <a:t>to</a:t>
            </a:r>
            <a:r>
              <a:rPr sz="1800" spc="-10">
                <a:solidFill>
                  <a:srgbClr val="3F3F3E"/>
                </a:solidFill>
                <a:latin typeface="Arial"/>
                <a:cs typeface="Arial"/>
              </a:rPr>
              <a:t> </a:t>
            </a:r>
            <a:r>
              <a:rPr sz="1800" spc="-5">
                <a:solidFill>
                  <a:srgbClr val="3F3F3E"/>
                </a:solidFill>
                <a:latin typeface="Arial"/>
                <a:cs typeface="Arial"/>
              </a:rPr>
              <a:t>help</a:t>
            </a:r>
            <a:r>
              <a:rPr sz="1800" spc="-20">
                <a:solidFill>
                  <a:srgbClr val="3F3F3E"/>
                </a:solidFill>
                <a:latin typeface="Arial"/>
                <a:cs typeface="Arial"/>
              </a:rPr>
              <a:t> </a:t>
            </a:r>
            <a:r>
              <a:rPr sz="1800">
                <a:solidFill>
                  <a:srgbClr val="3F3F3E"/>
                </a:solidFill>
                <a:latin typeface="Arial"/>
                <a:cs typeface="Arial"/>
              </a:rPr>
              <a:t>you</a:t>
            </a:r>
            <a:r>
              <a:rPr sz="1800" spc="-10">
                <a:solidFill>
                  <a:srgbClr val="3F3F3E"/>
                </a:solidFill>
                <a:latin typeface="Arial"/>
                <a:cs typeface="Arial"/>
              </a:rPr>
              <a:t> </a:t>
            </a:r>
            <a:r>
              <a:rPr sz="1800" spc="-5">
                <a:solidFill>
                  <a:srgbClr val="3F3F3E"/>
                </a:solidFill>
                <a:latin typeface="Arial"/>
                <a:cs typeface="Arial"/>
              </a:rPr>
              <a:t>and</a:t>
            </a:r>
            <a:r>
              <a:rPr sz="1800" spc="-15">
                <a:solidFill>
                  <a:srgbClr val="3F3F3E"/>
                </a:solidFill>
                <a:latin typeface="Arial"/>
                <a:cs typeface="Arial"/>
              </a:rPr>
              <a:t> </a:t>
            </a:r>
            <a:r>
              <a:rPr sz="1800">
                <a:solidFill>
                  <a:srgbClr val="3F3F3E"/>
                </a:solidFill>
                <a:latin typeface="Arial"/>
                <a:cs typeface="Arial"/>
              </a:rPr>
              <a:t>your </a:t>
            </a:r>
            <a:r>
              <a:rPr sz="1800" spc="-484">
                <a:solidFill>
                  <a:srgbClr val="3F3F3E"/>
                </a:solidFill>
                <a:latin typeface="Arial"/>
                <a:cs typeface="Arial"/>
              </a:rPr>
              <a:t> </a:t>
            </a:r>
            <a:r>
              <a:rPr sz="1800">
                <a:solidFill>
                  <a:srgbClr val="3F3F3E"/>
                </a:solidFill>
                <a:latin typeface="Arial"/>
                <a:cs typeface="Arial"/>
              </a:rPr>
              <a:t>families </a:t>
            </a:r>
            <a:r>
              <a:rPr sz="1800" spc="-5">
                <a:solidFill>
                  <a:srgbClr val="3F3F3E"/>
                </a:solidFill>
                <a:latin typeface="Arial"/>
                <a:cs typeface="Arial"/>
              </a:rPr>
              <a:t>decide whether </a:t>
            </a:r>
            <a:r>
              <a:rPr sz="1800">
                <a:solidFill>
                  <a:srgbClr val="3F3F3E"/>
                </a:solidFill>
                <a:latin typeface="Arial"/>
                <a:cs typeface="Arial"/>
              </a:rPr>
              <a:t>you’re ready </a:t>
            </a:r>
            <a:r>
              <a:rPr sz="1800" spc="5">
                <a:solidFill>
                  <a:srgbClr val="3F3F3E"/>
                </a:solidFill>
                <a:latin typeface="Arial"/>
                <a:cs typeface="Arial"/>
              </a:rPr>
              <a:t> </a:t>
            </a:r>
            <a:r>
              <a:rPr sz="1800">
                <a:solidFill>
                  <a:srgbClr val="3F3F3E"/>
                </a:solidFill>
                <a:latin typeface="Arial"/>
                <a:cs typeface="Arial"/>
              </a:rPr>
              <a:t>to</a:t>
            </a:r>
            <a:r>
              <a:rPr sz="1800" spc="-5">
                <a:solidFill>
                  <a:srgbClr val="3F3F3E"/>
                </a:solidFill>
                <a:latin typeface="Arial"/>
                <a:cs typeface="Arial"/>
              </a:rPr>
              <a:t> play</a:t>
            </a:r>
            <a:r>
              <a:rPr sz="1800" spc="-10">
                <a:solidFill>
                  <a:srgbClr val="3F3F3E"/>
                </a:solidFill>
                <a:latin typeface="Arial"/>
                <a:cs typeface="Arial"/>
              </a:rPr>
              <a:t> </a:t>
            </a:r>
            <a:r>
              <a:rPr sz="1800">
                <a:solidFill>
                  <a:srgbClr val="3F3F3E"/>
                </a:solidFill>
                <a:latin typeface="Arial"/>
                <a:cs typeface="Arial"/>
              </a:rPr>
              <a:t>them yet.</a:t>
            </a:r>
            <a:endParaRPr sz="1800">
              <a:latin typeface="Arial"/>
              <a:cs typeface="Arial"/>
            </a:endParaRPr>
          </a:p>
          <a:p>
            <a:pPr marL="12700" marR="247650">
              <a:lnSpc>
                <a:spcPct val="101899"/>
              </a:lnSpc>
              <a:spcBef>
                <a:spcPts val="850"/>
              </a:spcBef>
            </a:pPr>
            <a:r>
              <a:rPr sz="1800">
                <a:solidFill>
                  <a:srgbClr val="3F3F3E"/>
                </a:solidFill>
                <a:latin typeface="Arial"/>
                <a:cs typeface="Arial"/>
              </a:rPr>
              <a:t>Someone you </a:t>
            </a:r>
            <a:r>
              <a:rPr sz="1800" spc="-5">
                <a:solidFill>
                  <a:srgbClr val="3F3F3E"/>
                </a:solidFill>
                <a:latin typeface="Arial"/>
                <a:cs typeface="Arial"/>
              </a:rPr>
              <a:t>live with </a:t>
            </a:r>
            <a:r>
              <a:rPr sz="1800">
                <a:solidFill>
                  <a:srgbClr val="3F3F3E"/>
                </a:solidFill>
                <a:latin typeface="Arial"/>
                <a:cs typeface="Arial"/>
              </a:rPr>
              <a:t>might </a:t>
            </a:r>
            <a:r>
              <a:rPr sz="1800" spc="-5">
                <a:solidFill>
                  <a:srgbClr val="3F3F3E"/>
                </a:solidFill>
                <a:latin typeface="Arial"/>
                <a:cs typeface="Arial"/>
              </a:rPr>
              <a:t>give </a:t>
            </a:r>
            <a:r>
              <a:rPr sz="1800">
                <a:solidFill>
                  <a:srgbClr val="3F3F3E"/>
                </a:solidFill>
                <a:latin typeface="Arial"/>
                <a:cs typeface="Arial"/>
              </a:rPr>
              <a:t>you </a:t>
            </a:r>
            <a:r>
              <a:rPr sz="1800" spc="5">
                <a:solidFill>
                  <a:srgbClr val="3F3F3E"/>
                </a:solidFill>
                <a:latin typeface="Arial"/>
                <a:cs typeface="Arial"/>
              </a:rPr>
              <a:t> </a:t>
            </a:r>
            <a:r>
              <a:rPr sz="1800" spc="-5">
                <a:solidFill>
                  <a:srgbClr val="3F3F3E"/>
                </a:solidFill>
                <a:latin typeface="Arial"/>
                <a:cs typeface="Arial"/>
              </a:rPr>
              <a:t>permission </a:t>
            </a:r>
            <a:r>
              <a:rPr sz="1800">
                <a:solidFill>
                  <a:srgbClr val="3F3F3E"/>
                </a:solidFill>
                <a:latin typeface="Arial"/>
                <a:cs typeface="Arial"/>
              </a:rPr>
              <a:t>to </a:t>
            </a:r>
            <a:r>
              <a:rPr sz="1800" spc="-5">
                <a:solidFill>
                  <a:srgbClr val="3F3F3E"/>
                </a:solidFill>
                <a:latin typeface="Arial"/>
                <a:cs typeface="Arial"/>
              </a:rPr>
              <a:t>play on </a:t>
            </a:r>
            <a:r>
              <a:rPr sz="1800">
                <a:solidFill>
                  <a:srgbClr val="3F3F3E"/>
                </a:solidFill>
                <a:latin typeface="Arial"/>
                <a:cs typeface="Arial"/>
              </a:rPr>
              <a:t>a </a:t>
            </a:r>
            <a:r>
              <a:rPr sz="1800" spc="-5">
                <a:solidFill>
                  <a:srgbClr val="3F3F3E"/>
                </a:solidFill>
                <a:latin typeface="Arial"/>
                <a:cs typeface="Arial"/>
              </a:rPr>
              <a:t>game, but </a:t>
            </a:r>
            <a:r>
              <a:rPr sz="1800">
                <a:solidFill>
                  <a:srgbClr val="3F3F3E"/>
                </a:solidFill>
                <a:latin typeface="Arial"/>
                <a:cs typeface="Arial"/>
              </a:rPr>
              <a:t>that </a:t>
            </a:r>
            <a:r>
              <a:rPr sz="1800" spc="-490">
                <a:solidFill>
                  <a:srgbClr val="3F3F3E"/>
                </a:solidFill>
                <a:latin typeface="Arial"/>
                <a:cs typeface="Arial"/>
              </a:rPr>
              <a:t> </a:t>
            </a:r>
            <a:r>
              <a:rPr sz="1800" spc="-5">
                <a:solidFill>
                  <a:srgbClr val="3F3F3E"/>
                </a:solidFill>
                <a:latin typeface="Arial"/>
                <a:cs typeface="Arial"/>
              </a:rPr>
              <a:t>doesn’t </a:t>
            </a:r>
            <a:r>
              <a:rPr sz="1800">
                <a:solidFill>
                  <a:srgbClr val="3F3F3E"/>
                </a:solidFill>
                <a:latin typeface="Arial"/>
                <a:cs typeface="Arial"/>
              </a:rPr>
              <a:t>mean </a:t>
            </a:r>
            <a:r>
              <a:rPr sz="1800" spc="-5">
                <a:solidFill>
                  <a:srgbClr val="3F3F3E"/>
                </a:solidFill>
                <a:latin typeface="Arial"/>
                <a:cs typeface="Arial"/>
              </a:rPr>
              <a:t>everyone else is allowed </a:t>
            </a:r>
            <a:r>
              <a:rPr sz="1800" spc="-490">
                <a:solidFill>
                  <a:srgbClr val="3F3F3E"/>
                </a:solidFill>
                <a:latin typeface="Arial"/>
                <a:cs typeface="Arial"/>
              </a:rPr>
              <a:t> </a:t>
            </a:r>
            <a:r>
              <a:rPr sz="1800">
                <a:solidFill>
                  <a:srgbClr val="3F3F3E"/>
                </a:solidFill>
                <a:latin typeface="Arial"/>
                <a:cs typeface="Arial"/>
              </a:rPr>
              <a:t>to </a:t>
            </a:r>
            <a:r>
              <a:rPr sz="1800" spc="-5">
                <a:solidFill>
                  <a:srgbClr val="3F3F3E"/>
                </a:solidFill>
                <a:latin typeface="Arial"/>
                <a:cs typeface="Arial"/>
              </a:rPr>
              <a:t>or even </a:t>
            </a:r>
            <a:r>
              <a:rPr sz="1800">
                <a:solidFill>
                  <a:srgbClr val="3F3F3E"/>
                </a:solidFill>
                <a:latin typeface="Arial"/>
                <a:cs typeface="Arial"/>
              </a:rPr>
              <a:t>feels comfortable </a:t>
            </a:r>
            <a:r>
              <a:rPr sz="1800" spc="-5">
                <a:solidFill>
                  <a:srgbClr val="3F3F3E"/>
                </a:solidFill>
                <a:latin typeface="Arial"/>
                <a:cs typeface="Arial"/>
              </a:rPr>
              <a:t>with </a:t>
            </a:r>
            <a:r>
              <a:rPr sz="1800">
                <a:solidFill>
                  <a:srgbClr val="3F3F3E"/>
                </a:solidFill>
                <a:latin typeface="Arial"/>
                <a:cs typeface="Arial"/>
              </a:rPr>
              <a:t>the </a:t>
            </a:r>
            <a:r>
              <a:rPr sz="1800" spc="5">
                <a:solidFill>
                  <a:srgbClr val="3F3F3E"/>
                </a:solidFill>
                <a:latin typeface="Arial"/>
                <a:cs typeface="Arial"/>
              </a:rPr>
              <a:t> </a:t>
            </a:r>
            <a:r>
              <a:rPr sz="1800" spc="-5">
                <a:solidFill>
                  <a:srgbClr val="3F3F3E"/>
                </a:solidFill>
                <a:latin typeface="Arial"/>
                <a:cs typeface="Arial"/>
              </a:rPr>
              <a:t>game. </a:t>
            </a:r>
            <a:r>
              <a:rPr sz="1800" spc="-10">
                <a:solidFill>
                  <a:srgbClr val="3F3F3E"/>
                </a:solidFill>
                <a:latin typeface="Arial"/>
                <a:cs typeface="Arial"/>
              </a:rPr>
              <a:t>It’s </a:t>
            </a:r>
            <a:r>
              <a:rPr sz="1800" spc="-5">
                <a:solidFill>
                  <a:srgbClr val="3F3F3E"/>
                </a:solidFill>
                <a:latin typeface="Arial"/>
                <a:cs typeface="Arial"/>
              </a:rPr>
              <a:t>important </a:t>
            </a:r>
            <a:r>
              <a:rPr sz="1800">
                <a:solidFill>
                  <a:srgbClr val="3F3F3E"/>
                </a:solidFill>
                <a:latin typeface="Arial"/>
                <a:cs typeface="Arial"/>
              </a:rPr>
              <a:t>to respect </a:t>
            </a:r>
            <a:r>
              <a:rPr sz="1800" spc="-5">
                <a:solidFill>
                  <a:srgbClr val="3F3F3E"/>
                </a:solidFill>
                <a:latin typeface="Arial"/>
                <a:cs typeface="Arial"/>
              </a:rPr>
              <a:t>other </a:t>
            </a:r>
            <a:r>
              <a:rPr sz="1800">
                <a:solidFill>
                  <a:srgbClr val="3F3F3E"/>
                </a:solidFill>
                <a:latin typeface="Arial"/>
                <a:cs typeface="Arial"/>
              </a:rPr>
              <a:t> </a:t>
            </a:r>
            <a:r>
              <a:rPr sz="1800" spc="-5">
                <a:solidFill>
                  <a:srgbClr val="3F3F3E"/>
                </a:solidFill>
                <a:latin typeface="Arial"/>
                <a:cs typeface="Arial"/>
              </a:rPr>
              <a:t>peoples’</a:t>
            </a:r>
            <a:r>
              <a:rPr sz="1800" spc="-70">
                <a:solidFill>
                  <a:srgbClr val="3F3F3E"/>
                </a:solidFill>
                <a:latin typeface="Arial"/>
                <a:cs typeface="Arial"/>
              </a:rPr>
              <a:t> </a:t>
            </a:r>
            <a:r>
              <a:rPr sz="1800" spc="-5">
                <a:solidFill>
                  <a:srgbClr val="3F3F3E"/>
                </a:solidFill>
                <a:latin typeface="Arial"/>
                <a:cs typeface="Arial"/>
              </a:rPr>
              <a:t>decisions.</a:t>
            </a:r>
            <a:endParaRPr sz="1800">
              <a:latin typeface="Arial"/>
              <a:cs typeface="Arial"/>
            </a:endParaRPr>
          </a:p>
          <a:p>
            <a:pPr>
              <a:lnSpc>
                <a:spcPct val="100000"/>
              </a:lnSpc>
              <a:spcBef>
                <a:spcPts val="30"/>
              </a:spcBef>
            </a:pPr>
            <a:endParaRPr sz="1700">
              <a:latin typeface="Arial"/>
              <a:cs typeface="Arial"/>
            </a:endParaRPr>
          </a:p>
          <a:p>
            <a:pPr marL="12700" marR="5080">
              <a:lnSpc>
                <a:spcPct val="101899"/>
              </a:lnSpc>
            </a:pPr>
            <a:r>
              <a:rPr sz="1800" b="1">
                <a:solidFill>
                  <a:srgbClr val="3F3F3E"/>
                </a:solidFill>
                <a:latin typeface="Arial"/>
                <a:cs typeface="Arial"/>
              </a:rPr>
              <a:t>What </a:t>
            </a:r>
            <a:r>
              <a:rPr sz="1800" b="1" spc="-5">
                <a:solidFill>
                  <a:srgbClr val="3F3F3E"/>
                </a:solidFill>
                <a:latin typeface="Arial"/>
                <a:cs typeface="Arial"/>
              </a:rPr>
              <a:t>could </a:t>
            </a:r>
            <a:r>
              <a:rPr sz="1800" b="1">
                <a:solidFill>
                  <a:srgbClr val="F06400"/>
                </a:solidFill>
                <a:latin typeface="Arial"/>
                <a:cs typeface="Arial"/>
              </a:rPr>
              <a:t>Peanut_butter_boy </a:t>
            </a:r>
            <a:r>
              <a:rPr sz="1800" b="1">
                <a:solidFill>
                  <a:srgbClr val="3F3F3E"/>
                </a:solidFill>
                <a:latin typeface="Arial"/>
                <a:cs typeface="Arial"/>
              </a:rPr>
              <a:t>or the </a:t>
            </a:r>
            <a:r>
              <a:rPr sz="1800" b="1" spc="5">
                <a:solidFill>
                  <a:srgbClr val="3F3F3E"/>
                </a:solidFill>
                <a:latin typeface="Arial"/>
                <a:cs typeface="Arial"/>
              </a:rPr>
              <a:t> </a:t>
            </a:r>
            <a:r>
              <a:rPr sz="1800" b="1">
                <a:solidFill>
                  <a:srgbClr val="3F3F3E"/>
                </a:solidFill>
                <a:latin typeface="Arial"/>
                <a:cs typeface="Arial"/>
              </a:rPr>
              <a:t>others</a:t>
            </a:r>
            <a:r>
              <a:rPr sz="1800" b="1" spc="-15">
                <a:solidFill>
                  <a:srgbClr val="3F3F3E"/>
                </a:solidFill>
                <a:latin typeface="Arial"/>
                <a:cs typeface="Arial"/>
              </a:rPr>
              <a:t> </a:t>
            </a:r>
            <a:r>
              <a:rPr sz="1800" b="1">
                <a:solidFill>
                  <a:srgbClr val="3F3F3E"/>
                </a:solidFill>
                <a:latin typeface="Arial"/>
                <a:cs typeface="Arial"/>
              </a:rPr>
              <a:t>in</a:t>
            </a:r>
            <a:r>
              <a:rPr sz="1800" b="1" spc="-15">
                <a:solidFill>
                  <a:srgbClr val="3F3F3E"/>
                </a:solidFill>
                <a:latin typeface="Arial"/>
                <a:cs typeface="Arial"/>
              </a:rPr>
              <a:t> </a:t>
            </a:r>
            <a:r>
              <a:rPr sz="1800" b="1">
                <a:solidFill>
                  <a:srgbClr val="3F3F3E"/>
                </a:solidFill>
                <a:latin typeface="Arial"/>
                <a:cs typeface="Arial"/>
              </a:rPr>
              <a:t>the</a:t>
            </a:r>
            <a:r>
              <a:rPr sz="1800" b="1" spc="-15">
                <a:solidFill>
                  <a:srgbClr val="3F3F3E"/>
                </a:solidFill>
                <a:latin typeface="Arial"/>
                <a:cs typeface="Arial"/>
              </a:rPr>
              <a:t> </a:t>
            </a:r>
            <a:r>
              <a:rPr sz="1800" b="1">
                <a:solidFill>
                  <a:srgbClr val="3F3F3E"/>
                </a:solidFill>
                <a:latin typeface="Arial"/>
                <a:cs typeface="Arial"/>
              </a:rPr>
              <a:t>group</a:t>
            </a:r>
            <a:r>
              <a:rPr sz="1800" b="1" spc="-10">
                <a:solidFill>
                  <a:srgbClr val="3F3F3E"/>
                </a:solidFill>
                <a:latin typeface="Arial"/>
                <a:cs typeface="Arial"/>
              </a:rPr>
              <a:t> </a:t>
            </a:r>
            <a:r>
              <a:rPr sz="1800" b="1" spc="-5">
                <a:solidFill>
                  <a:srgbClr val="3F3F3E"/>
                </a:solidFill>
                <a:latin typeface="Arial"/>
                <a:cs typeface="Arial"/>
              </a:rPr>
              <a:t>say</a:t>
            </a:r>
            <a:r>
              <a:rPr sz="1800" b="1" spc="-20">
                <a:solidFill>
                  <a:srgbClr val="3F3F3E"/>
                </a:solidFill>
                <a:latin typeface="Arial"/>
                <a:cs typeface="Arial"/>
              </a:rPr>
              <a:t> </a:t>
            </a:r>
            <a:r>
              <a:rPr sz="1800" b="1">
                <a:solidFill>
                  <a:srgbClr val="3F3F3E"/>
                </a:solidFill>
                <a:latin typeface="Arial"/>
                <a:cs typeface="Arial"/>
              </a:rPr>
              <a:t>or</a:t>
            </a:r>
            <a:r>
              <a:rPr sz="1800" b="1" spc="-15">
                <a:solidFill>
                  <a:srgbClr val="3F3F3E"/>
                </a:solidFill>
                <a:latin typeface="Arial"/>
                <a:cs typeface="Arial"/>
              </a:rPr>
              <a:t> </a:t>
            </a:r>
            <a:r>
              <a:rPr sz="1800" b="1">
                <a:solidFill>
                  <a:srgbClr val="3F3F3E"/>
                </a:solidFill>
                <a:latin typeface="Arial"/>
                <a:cs typeface="Arial"/>
              </a:rPr>
              <a:t>do</a:t>
            </a:r>
            <a:r>
              <a:rPr sz="1800" b="1" spc="-10">
                <a:solidFill>
                  <a:srgbClr val="3F3F3E"/>
                </a:solidFill>
                <a:latin typeface="Arial"/>
                <a:cs typeface="Arial"/>
              </a:rPr>
              <a:t> </a:t>
            </a:r>
            <a:r>
              <a:rPr sz="1800" b="1">
                <a:solidFill>
                  <a:srgbClr val="3F3F3E"/>
                </a:solidFill>
                <a:latin typeface="Arial"/>
                <a:cs typeface="Arial"/>
              </a:rPr>
              <a:t>instead?</a:t>
            </a:r>
            <a:endParaRPr sz="1800">
              <a:latin typeface="Arial"/>
              <a:cs typeface="Arial"/>
            </a:endParaRPr>
          </a:p>
        </p:txBody>
      </p:sp>
      <p:pic>
        <p:nvPicPr>
          <p:cNvPr id="3" name="Picture 2" descr="A picture containing text&#10;&#10;Description automatically generated">
            <a:extLst>
              <a:ext uri="{FF2B5EF4-FFF2-40B4-BE49-F238E27FC236}">
                <a16:creationId xmlns:a16="http://schemas.microsoft.com/office/drawing/2014/main" id="{91D76F3A-BB9A-C34A-8C03-F4ECF101FB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0" y="913550"/>
            <a:ext cx="1905000" cy="635000"/>
          </a:xfrm>
          <a:prstGeom prst="rect">
            <a:avLst/>
          </a:prstGeom>
        </p:spPr>
      </p:pic>
      <p:pic>
        <p:nvPicPr>
          <p:cNvPr id="4" name="Picture 3">
            <a:extLst>
              <a:ext uri="{FF2B5EF4-FFF2-40B4-BE49-F238E27FC236}">
                <a16:creationId xmlns:a16="http://schemas.microsoft.com/office/drawing/2014/main" id="{9146ABA4-D5AE-5449-B727-DCA353FC19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0610" y="761149"/>
            <a:ext cx="2980383" cy="993461"/>
          </a:xfrm>
          <a:prstGeom prst="rect">
            <a:avLst/>
          </a:prstGeom>
        </p:spPr>
      </p:pic>
      <p:pic>
        <p:nvPicPr>
          <p:cNvPr id="6" name="Picture 5" descr="Graphical user interface, text, application, chat or text message&#10;&#10;Description automatically generated">
            <a:extLst>
              <a:ext uri="{FF2B5EF4-FFF2-40B4-BE49-F238E27FC236}">
                <a16:creationId xmlns:a16="http://schemas.microsoft.com/office/drawing/2014/main" id="{2E19CBDC-7CE4-0942-9ED9-02330F027C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8288"/>
            <a:ext cx="6419088"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8" presetClass="emph" presetSubtype="0" fill="hold" nodeType="withEffect">
                                  <p:stCondLst>
                                    <p:cond delay="0"/>
                                  </p:stCondLst>
                                  <p:childTnLst>
                                    <p:animRot by="21600000">
                                      <p:cBhvr>
                                        <p:cTn id="10" dur="1000" fill="hold"/>
                                        <p:tgtEl>
                                          <p:spTgt spid="4"/>
                                        </p:tgtEl>
                                        <p:attrNameLst>
                                          <p:attrName>r</p:attrName>
                                        </p:attrNameLst>
                                      </p:cBhvr>
                                    </p:animRo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23AFA019-3E0A-3D47-907D-938FB7A9C636}"/>
              </a:ext>
            </a:extLst>
          </p:cNvPr>
          <p:cNvSpPr/>
          <p:nvPr/>
        </p:nvSpPr>
        <p:spPr>
          <a:xfrm>
            <a:off x="7284165" y="1296535"/>
            <a:ext cx="4603035" cy="4951865"/>
          </a:xfrm>
          <a:prstGeom prst="roundRect">
            <a:avLst/>
          </a:prstGeom>
          <a:solidFill>
            <a:schemeClr val="bg1"/>
          </a:solidFill>
          <a:ln>
            <a:noFill/>
          </a:ln>
          <a:effectLst>
            <a:outerShdw blurRad="311497" dist="121443"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E"/>
              </a:solidFill>
            </a:endParaRPr>
          </a:p>
        </p:txBody>
      </p:sp>
      <p:sp>
        <p:nvSpPr>
          <p:cNvPr id="2" name="object 2"/>
          <p:cNvSpPr txBox="1">
            <a:spLocks noGrp="1"/>
          </p:cNvSpPr>
          <p:nvPr>
            <p:ph type="title"/>
          </p:nvPr>
        </p:nvSpPr>
        <p:spPr>
          <a:xfrm>
            <a:off x="7467600" y="1600200"/>
            <a:ext cx="4307205" cy="1401538"/>
          </a:xfrm>
          <a:prstGeom prst="rect">
            <a:avLst/>
          </a:prstGeom>
        </p:spPr>
        <p:txBody>
          <a:bodyPr vert="horz" wrap="square" lIns="0" tIns="6985" rIns="0" bIns="0" rtlCol="0">
            <a:spAutoFit/>
          </a:bodyPr>
          <a:lstStyle/>
          <a:p>
            <a:pPr marL="12700" marR="5080">
              <a:lnSpc>
                <a:spcPct val="101899"/>
              </a:lnSpc>
              <a:spcBef>
                <a:spcPts val="55"/>
              </a:spcBef>
            </a:pPr>
            <a:r>
              <a:rPr lang="en-GB" sz="1800" b="0" spc="-10">
                <a:latin typeface="Arial"/>
                <a:cs typeface="Arial"/>
              </a:rPr>
              <a:t>  </a:t>
            </a:r>
            <a:r>
              <a:rPr sz="1800" b="0" spc="-10">
                <a:latin typeface="Arial"/>
                <a:cs typeface="Arial"/>
              </a:rPr>
              <a:t>It’s </a:t>
            </a:r>
            <a:r>
              <a:rPr sz="1800" b="0" spc="-5">
                <a:latin typeface="Arial"/>
                <a:cs typeface="Arial"/>
              </a:rPr>
              <a:t>important </a:t>
            </a:r>
            <a:r>
              <a:rPr sz="1800" b="0">
                <a:latin typeface="Arial"/>
                <a:cs typeface="Arial"/>
              </a:rPr>
              <a:t>to keep </a:t>
            </a:r>
            <a:r>
              <a:rPr sz="1800" b="0" spc="-5">
                <a:latin typeface="Arial"/>
                <a:cs typeface="Arial"/>
              </a:rPr>
              <a:t>personal </a:t>
            </a:r>
            <a:br>
              <a:rPr lang="en-GB" sz="1800" b="0" spc="-5">
                <a:latin typeface="Arial"/>
                <a:cs typeface="Arial"/>
              </a:rPr>
            </a:br>
            <a:r>
              <a:rPr sz="1800" b="0" spc="-5">
                <a:latin typeface="Arial"/>
                <a:cs typeface="Arial"/>
              </a:rPr>
              <a:t>information </a:t>
            </a:r>
            <a:r>
              <a:rPr sz="1800" b="0" spc="-490">
                <a:latin typeface="Arial"/>
                <a:cs typeface="Arial"/>
              </a:rPr>
              <a:t> </a:t>
            </a:r>
            <a:r>
              <a:rPr sz="1800" b="0">
                <a:latin typeface="Arial"/>
                <a:cs typeface="Arial"/>
              </a:rPr>
              <a:t>safe </a:t>
            </a:r>
            <a:r>
              <a:rPr sz="1800" b="0" spc="-5">
                <a:latin typeface="Arial"/>
                <a:cs typeface="Arial"/>
              </a:rPr>
              <a:t>online. </a:t>
            </a:r>
            <a:r>
              <a:rPr sz="1800" b="0">
                <a:latin typeface="Arial"/>
                <a:cs typeface="Arial"/>
              </a:rPr>
              <a:t>Even </a:t>
            </a:r>
            <a:r>
              <a:rPr sz="1800" b="0" spc="-5">
                <a:latin typeface="Arial"/>
                <a:cs typeface="Arial"/>
              </a:rPr>
              <a:t>if </a:t>
            </a:r>
            <a:r>
              <a:rPr sz="1800" b="0">
                <a:latin typeface="Arial"/>
                <a:cs typeface="Arial"/>
              </a:rPr>
              <a:t>you </a:t>
            </a:r>
            <a:br>
              <a:rPr lang="en-GB" sz="1800" b="0">
                <a:latin typeface="Arial"/>
                <a:cs typeface="Arial"/>
              </a:rPr>
            </a:br>
            <a:r>
              <a:rPr sz="1800" b="0" spc="-5">
                <a:latin typeface="Arial"/>
                <a:cs typeface="Arial"/>
              </a:rPr>
              <a:t>have been playing </a:t>
            </a:r>
            <a:r>
              <a:rPr sz="1800" b="0" spc="-490">
                <a:latin typeface="Arial"/>
                <a:cs typeface="Arial"/>
              </a:rPr>
              <a:t> </a:t>
            </a:r>
            <a:r>
              <a:rPr sz="1800" b="0">
                <a:latin typeface="Arial"/>
                <a:cs typeface="Arial"/>
              </a:rPr>
              <a:t>a </a:t>
            </a:r>
            <a:r>
              <a:rPr sz="1800" b="0" spc="-5">
                <a:latin typeface="Arial"/>
                <a:cs typeface="Arial"/>
              </a:rPr>
              <a:t>game with </a:t>
            </a:r>
            <a:r>
              <a:rPr sz="1800" b="0">
                <a:latin typeface="Arial"/>
                <a:cs typeface="Arial"/>
              </a:rPr>
              <a:t>someone for a </a:t>
            </a:r>
            <a:r>
              <a:rPr sz="1800" b="0" spc="-5">
                <a:latin typeface="Arial"/>
                <a:cs typeface="Arial"/>
              </a:rPr>
              <a:t>long </a:t>
            </a:r>
            <a:r>
              <a:rPr sz="1800" b="0">
                <a:latin typeface="Arial"/>
                <a:cs typeface="Arial"/>
              </a:rPr>
              <a:t>time, </a:t>
            </a:r>
            <a:r>
              <a:rPr sz="1800" b="0" spc="-5">
                <a:latin typeface="Arial"/>
                <a:cs typeface="Arial"/>
              </a:rPr>
              <a:t>if</a:t>
            </a:r>
            <a:r>
              <a:rPr sz="1800" b="0">
                <a:latin typeface="Arial"/>
                <a:cs typeface="Arial"/>
              </a:rPr>
              <a:t> you</a:t>
            </a:r>
            <a:r>
              <a:rPr sz="1800" b="0" spc="-10">
                <a:latin typeface="Arial"/>
                <a:cs typeface="Arial"/>
              </a:rPr>
              <a:t> </a:t>
            </a:r>
            <a:r>
              <a:rPr sz="1800" b="0" spc="-5">
                <a:latin typeface="Arial"/>
                <a:cs typeface="Arial"/>
              </a:rPr>
              <a:t>don’t</a:t>
            </a:r>
            <a:r>
              <a:rPr sz="1800" b="0" spc="-15">
                <a:latin typeface="Arial"/>
                <a:cs typeface="Arial"/>
              </a:rPr>
              <a:t> </a:t>
            </a:r>
            <a:r>
              <a:rPr sz="1800" b="0">
                <a:latin typeface="Arial"/>
                <a:cs typeface="Arial"/>
              </a:rPr>
              <a:t>know</a:t>
            </a:r>
            <a:r>
              <a:rPr sz="1800" b="0" spc="-5">
                <a:latin typeface="Arial"/>
                <a:cs typeface="Arial"/>
              </a:rPr>
              <a:t> </a:t>
            </a:r>
            <a:r>
              <a:rPr sz="1800" b="0">
                <a:latin typeface="Arial"/>
                <a:cs typeface="Arial"/>
              </a:rPr>
              <a:t>them</a:t>
            </a:r>
            <a:r>
              <a:rPr sz="1800" b="0" spc="-10">
                <a:latin typeface="Arial"/>
                <a:cs typeface="Arial"/>
              </a:rPr>
              <a:t> </a:t>
            </a:r>
            <a:r>
              <a:rPr sz="1800" b="0" spc="-5">
                <a:latin typeface="Arial"/>
                <a:cs typeface="Arial"/>
              </a:rPr>
              <a:t>offline</a:t>
            </a:r>
            <a:r>
              <a:rPr sz="1800" b="0" spc="-10">
                <a:latin typeface="Arial"/>
                <a:cs typeface="Arial"/>
              </a:rPr>
              <a:t> </a:t>
            </a:r>
            <a:r>
              <a:rPr sz="1800" b="0">
                <a:latin typeface="Arial"/>
                <a:cs typeface="Arial"/>
              </a:rPr>
              <a:t>they</a:t>
            </a:r>
            <a:r>
              <a:rPr sz="1800" b="0" spc="-10">
                <a:latin typeface="Arial"/>
                <a:cs typeface="Arial"/>
              </a:rPr>
              <a:t> </a:t>
            </a:r>
            <a:r>
              <a:rPr sz="1800" b="0" spc="-5">
                <a:latin typeface="Arial"/>
                <a:cs typeface="Arial"/>
              </a:rPr>
              <a:t>are</a:t>
            </a:r>
            <a:r>
              <a:rPr sz="1800" b="0" spc="-15">
                <a:latin typeface="Arial"/>
                <a:cs typeface="Arial"/>
              </a:rPr>
              <a:t> </a:t>
            </a:r>
            <a:r>
              <a:rPr sz="1800" b="0">
                <a:latin typeface="Arial"/>
                <a:cs typeface="Arial"/>
              </a:rPr>
              <a:t>still</a:t>
            </a:r>
            <a:r>
              <a:rPr lang="en-GB" sz="1800" b="0">
                <a:latin typeface="Arial"/>
                <a:cs typeface="Arial"/>
              </a:rPr>
              <a:t> a stranger.</a:t>
            </a:r>
            <a:endParaRPr sz="1800">
              <a:latin typeface="Arial"/>
              <a:cs typeface="Arial"/>
            </a:endParaRPr>
          </a:p>
        </p:txBody>
      </p:sp>
      <p:sp>
        <p:nvSpPr>
          <p:cNvPr id="3" name="object 3"/>
          <p:cNvSpPr txBox="1"/>
          <p:nvPr/>
        </p:nvSpPr>
        <p:spPr>
          <a:xfrm>
            <a:off x="7467600" y="3105200"/>
            <a:ext cx="4408170" cy="1038860"/>
          </a:xfrm>
          <a:prstGeom prst="rect">
            <a:avLst/>
          </a:prstGeom>
        </p:spPr>
        <p:txBody>
          <a:bodyPr vert="horz" wrap="square" lIns="0" tIns="6985" rIns="0" bIns="0" rtlCol="0">
            <a:spAutoFit/>
          </a:bodyPr>
          <a:lstStyle/>
          <a:p>
            <a:pPr marL="12700" marR="5080">
              <a:lnSpc>
                <a:spcPct val="101899"/>
              </a:lnSpc>
              <a:spcBef>
                <a:spcPts val="55"/>
              </a:spcBef>
            </a:pPr>
            <a:r>
              <a:rPr sz="1800">
                <a:solidFill>
                  <a:srgbClr val="3F3F3E"/>
                </a:solidFill>
                <a:latin typeface="Arial"/>
                <a:cs typeface="Arial"/>
              </a:rPr>
              <a:t>Always tell </a:t>
            </a:r>
            <a:r>
              <a:rPr sz="1800" spc="-5">
                <a:solidFill>
                  <a:srgbClr val="3F3F3E"/>
                </a:solidFill>
                <a:latin typeface="Arial"/>
                <a:cs typeface="Arial"/>
              </a:rPr>
              <a:t>an adult if </a:t>
            </a:r>
            <a:r>
              <a:rPr sz="1800">
                <a:solidFill>
                  <a:srgbClr val="3F3F3E"/>
                </a:solidFill>
                <a:latin typeface="Arial"/>
                <a:cs typeface="Arial"/>
              </a:rPr>
              <a:t>a </a:t>
            </a:r>
            <a:r>
              <a:rPr sz="1800" spc="-5">
                <a:solidFill>
                  <a:srgbClr val="3F3F3E"/>
                </a:solidFill>
                <a:latin typeface="Arial"/>
                <a:cs typeface="Arial"/>
              </a:rPr>
              <a:t>player online asks </a:t>
            </a:r>
            <a:r>
              <a:rPr sz="1800">
                <a:solidFill>
                  <a:srgbClr val="3F3F3E"/>
                </a:solidFill>
                <a:latin typeface="Arial"/>
                <a:cs typeface="Arial"/>
              </a:rPr>
              <a:t> for</a:t>
            </a:r>
            <a:r>
              <a:rPr sz="1800" spc="-15">
                <a:solidFill>
                  <a:srgbClr val="3F3F3E"/>
                </a:solidFill>
                <a:latin typeface="Arial"/>
                <a:cs typeface="Arial"/>
              </a:rPr>
              <a:t> </a:t>
            </a:r>
            <a:r>
              <a:rPr sz="1800">
                <a:solidFill>
                  <a:srgbClr val="3F3F3E"/>
                </a:solidFill>
                <a:latin typeface="Arial"/>
                <a:cs typeface="Arial"/>
              </a:rPr>
              <a:t>your</a:t>
            </a:r>
            <a:r>
              <a:rPr sz="1800" spc="-10">
                <a:solidFill>
                  <a:srgbClr val="3F3F3E"/>
                </a:solidFill>
                <a:latin typeface="Arial"/>
                <a:cs typeface="Arial"/>
              </a:rPr>
              <a:t> </a:t>
            </a:r>
            <a:r>
              <a:rPr sz="1800" spc="-5">
                <a:solidFill>
                  <a:srgbClr val="3F3F3E"/>
                </a:solidFill>
                <a:latin typeface="Arial"/>
                <a:cs typeface="Arial"/>
              </a:rPr>
              <a:t>personal</a:t>
            </a:r>
            <a:r>
              <a:rPr sz="1800" spc="-20">
                <a:solidFill>
                  <a:srgbClr val="3F3F3E"/>
                </a:solidFill>
                <a:latin typeface="Arial"/>
                <a:cs typeface="Arial"/>
              </a:rPr>
              <a:t> </a:t>
            </a:r>
            <a:r>
              <a:rPr sz="1800" spc="-5">
                <a:solidFill>
                  <a:srgbClr val="3F3F3E"/>
                </a:solidFill>
                <a:latin typeface="Arial"/>
                <a:cs typeface="Arial"/>
              </a:rPr>
              <a:t>information</a:t>
            </a:r>
            <a:r>
              <a:rPr sz="1800" spc="-15">
                <a:solidFill>
                  <a:srgbClr val="3F3F3E"/>
                </a:solidFill>
                <a:latin typeface="Arial"/>
                <a:cs typeface="Arial"/>
              </a:rPr>
              <a:t> </a:t>
            </a:r>
            <a:r>
              <a:rPr sz="1800" spc="-5">
                <a:solidFill>
                  <a:srgbClr val="3F3F3E"/>
                </a:solidFill>
                <a:latin typeface="Arial"/>
                <a:cs typeface="Arial"/>
              </a:rPr>
              <a:t>or</a:t>
            </a:r>
            <a:r>
              <a:rPr sz="1800" spc="-15">
                <a:solidFill>
                  <a:srgbClr val="3F3F3E"/>
                </a:solidFill>
                <a:latin typeface="Arial"/>
                <a:cs typeface="Arial"/>
              </a:rPr>
              <a:t> </a:t>
            </a:r>
            <a:r>
              <a:rPr sz="1800">
                <a:solidFill>
                  <a:srgbClr val="3F3F3E"/>
                </a:solidFill>
                <a:latin typeface="Arial"/>
                <a:cs typeface="Arial"/>
              </a:rPr>
              <a:t>to</a:t>
            </a:r>
            <a:r>
              <a:rPr sz="1800" spc="-15">
                <a:solidFill>
                  <a:srgbClr val="3F3F3E"/>
                </a:solidFill>
                <a:latin typeface="Arial"/>
                <a:cs typeface="Arial"/>
              </a:rPr>
              <a:t> </a:t>
            </a:r>
            <a:r>
              <a:rPr sz="1800">
                <a:solidFill>
                  <a:srgbClr val="3F3F3E"/>
                </a:solidFill>
                <a:latin typeface="Arial"/>
                <a:cs typeface="Arial"/>
              </a:rPr>
              <a:t>meet</a:t>
            </a:r>
            <a:r>
              <a:rPr sz="1800" spc="-10">
                <a:solidFill>
                  <a:srgbClr val="3F3F3E"/>
                </a:solidFill>
                <a:latin typeface="Arial"/>
                <a:cs typeface="Arial"/>
              </a:rPr>
              <a:t> </a:t>
            </a:r>
            <a:r>
              <a:rPr sz="1800" spc="-5">
                <a:solidFill>
                  <a:srgbClr val="3F3F3E"/>
                </a:solidFill>
                <a:latin typeface="Arial"/>
                <a:cs typeface="Arial"/>
              </a:rPr>
              <a:t>up.</a:t>
            </a:r>
            <a:endParaRPr sz="1800">
              <a:latin typeface="Arial"/>
              <a:cs typeface="Arial"/>
            </a:endParaRPr>
          </a:p>
          <a:p>
            <a:pPr marL="12700">
              <a:lnSpc>
                <a:spcPct val="100000"/>
              </a:lnSpc>
              <a:spcBef>
                <a:spcPts val="1460"/>
              </a:spcBef>
            </a:pPr>
            <a:r>
              <a:rPr sz="1800">
                <a:solidFill>
                  <a:srgbClr val="3F3F3E"/>
                </a:solidFill>
                <a:latin typeface="Arial"/>
                <a:cs typeface="Arial"/>
              </a:rPr>
              <a:t>Then</a:t>
            </a:r>
            <a:r>
              <a:rPr sz="1800" spc="-25">
                <a:solidFill>
                  <a:srgbClr val="3F3F3E"/>
                </a:solidFill>
                <a:latin typeface="Arial"/>
                <a:cs typeface="Arial"/>
              </a:rPr>
              <a:t> </a:t>
            </a:r>
            <a:r>
              <a:rPr sz="1800">
                <a:solidFill>
                  <a:srgbClr val="3F3F3E"/>
                </a:solidFill>
                <a:latin typeface="Arial"/>
                <a:cs typeface="Arial"/>
              </a:rPr>
              <a:t>together</a:t>
            </a:r>
            <a:r>
              <a:rPr sz="1800" spc="-25">
                <a:solidFill>
                  <a:srgbClr val="3F3F3E"/>
                </a:solidFill>
                <a:latin typeface="Arial"/>
                <a:cs typeface="Arial"/>
              </a:rPr>
              <a:t> </a:t>
            </a:r>
            <a:r>
              <a:rPr sz="1800">
                <a:solidFill>
                  <a:srgbClr val="3F3F3E"/>
                </a:solidFill>
                <a:latin typeface="Arial"/>
                <a:cs typeface="Arial"/>
              </a:rPr>
              <a:t>you</a:t>
            </a:r>
            <a:r>
              <a:rPr sz="1800" spc="-25">
                <a:solidFill>
                  <a:srgbClr val="3F3F3E"/>
                </a:solidFill>
                <a:latin typeface="Arial"/>
                <a:cs typeface="Arial"/>
              </a:rPr>
              <a:t> </a:t>
            </a:r>
            <a:r>
              <a:rPr sz="1800">
                <a:solidFill>
                  <a:srgbClr val="3F3F3E"/>
                </a:solidFill>
                <a:latin typeface="Arial"/>
                <a:cs typeface="Arial"/>
              </a:rPr>
              <a:t>could:</a:t>
            </a:r>
            <a:endParaRPr sz="1800">
              <a:latin typeface="Arial"/>
              <a:cs typeface="Arial"/>
            </a:endParaRPr>
          </a:p>
        </p:txBody>
      </p:sp>
      <p:sp>
        <p:nvSpPr>
          <p:cNvPr id="5" name="object 5"/>
          <p:cNvSpPr txBox="1"/>
          <p:nvPr/>
        </p:nvSpPr>
        <p:spPr>
          <a:xfrm>
            <a:off x="7797800" y="4231400"/>
            <a:ext cx="3938270" cy="1840864"/>
          </a:xfrm>
          <a:prstGeom prst="rect">
            <a:avLst/>
          </a:prstGeom>
        </p:spPr>
        <p:txBody>
          <a:bodyPr vert="horz" wrap="square" lIns="0" tIns="6985" rIns="0" bIns="0" rtlCol="0">
            <a:spAutoFit/>
          </a:bodyPr>
          <a:lstStyle/>
          <a:p>
            <a:pPr marL="12700" marR="5080">
              <a:lnSpc>
                <a:spcPct val="101899"/>
              </a:lnSpc>
              <a:spcBef>
                <a:spcPts val="55"/>
              </a:spcBef>
            </a:pPr>
            <a:r>
              <a:rPr sz="1800">
                <a:solidFill>
                  <a:srgbClr val="3F3F3E"/>
                </a:solidFill>
                <a:latin typeface="Arial"/>
                <a:cs typeface="Arial"/>
              </a:rPr>
              <a:t>Say </a:t>
            </a:r>
            <a:r>
              <a:rPr sz="1800" spc="-5">
                <a:solidFill>
                  <a:srgbClr val="3F3F3E"/>
                </a:solidFill>
                <a:latin typeface="Arial"/>
                <a:cs typeface="Arial"/>
              </a:rPr>
              <a:t>no </a:t>
            </a:r>
            <a:r>
              <a:rPr sz="1800">
                <a:solidFill>
                  <a:srgbClr val="3F3F3E"/>
                </a:solidFill>
                <a:latin typeface="Arial"/>
                <a:cs typeface="Arial"/>
              </a:rPr>
              <a:t>to sharing </a:t>
            </a:r>
            <a:r>
              <a:rPr sz="1800" spc="-5">
                <a:solidFill>
                  <a:srgbClr val="3F3F3E"/>
                </a:solidFill>
                <a:latin typeface="Arial"/>
                <a:cs typeface="Arial"/>
              </a:rPr>
              <a:t>personal information </a:t>
            </a:r>
            <a:r>
              <a:rPr sz="1800" spc="-490">
                <a:solidFill>
                  <a:srgbClr val="3F3F3E"/>
                </a:solidFill>
                <a:latin typeface="Arial"/>
                <a:cs typeface="Arial"/>
              </a:rPr>
              <a:t> </a:t>
            </a:r>
            <a:r>
              <a:rPr sz="1800" spc="-5">
                <a:solidFill>
                  <a:srgbClr val="3F3F3E"/>
                </a:solidFill>
                <a:latin typeface="Arial"/>
                <a:cs typeface="Arial"/>
              </a:rPr>
              <a:t>and </a:t>
            </a:r>
            <a:r>
              <a:rPr sz="1800">
                <a:solidFill>
                  <a:srgbClr val="3F3F3E"/>
                </a:solidFill>
                <a:latin typeface="Arial"/>
                <a:cs typeface="Arial"/>
              </a:rPr>
              <a:t>move the conversation </a:t>
            </a:r>
            <a:r>
              <a:rPr sz="1800" spc="-5">
                <a:solidFill>
                  <a:srgbClr val="3F3F3E"/>
                </a:solidFill>
                <a:latin typeface="Arial"/>
                <a:cs typeface="Arial"/>
              </a:rPr>
              <a:t>back </a:t>
            </a:r>
            <a:r>
              <a:rPr sz="1800">
                <a:solidFill>
                  <a:srgbClr val="3F3F3E"/>
                </a:solidFill>
                <a:latin typeface="Arial"/>
                <a:cs typeface="Arial"/>
              </a:rPr>
              <a:t>to </a:t>
            </a:r>
            <a:r>
              <a:rPr sz="1800" spc="5">
                <a:solidFill>
                  <a:srgbClr val="3F3F3E"/>
                </a:solidFill>
                <a:latin typeface="Arial"/>
                <a:cs typeface="Arial"/>
              </a:rPr>
              <a:t> </a:t>
            </a:r>
            <a:r>
              <a:rPr sz="1800">
                <a:solidFill>
                  <a:srgbClr val="3F3F3E"/>
                </a:solidFill>
                <a:latin typeface="Arial"/>
                <a:cs typeface="Arial"/>
              </a:rPr>
              <a:t>talking</a:t>
            </a:r>
            <a:r>
              <a:rPr sz="1800" spc="-5">
                <a:solidFill>
                  <a:srgbClr val="3F3F3E"/>
                </a:solidFill>
                <a:latin typeface="Arial"/>
                <a:cs typeface="Arial"/>
              </a:rPr>
              <a:t> about</a:t>
            </a:r>
            <a:r>
              <a:rPr sz="1800" spc="-10">
                <a:solidFill>
                  <a:srgbClr val="3F3F3E"/>
                </a:solidFill>
                <a:latin typeface="Arial"/>
                <a:cs typeface="Arial"/>
              </a:rPr>
              <a:t> </a:t>
            </a:r>
            <a:r>
              <a:rPr sz="1800">
                <a:solidFill>
                  <a:srgbClr val="3F3F3E"/>
                </a:solidFill>
                <a:latin typeface="Arial"/>
                <a:cs typeface="Arial"/>
              </a:rPr>
              <a:t>the </a:t>
            </a:r>
            <a:r>
              <a:rPr sz="1800" spc="-5">
                <a:solidFill>
                  <a:srgbClr val="3F3F3E"/>
                </a:solidFill>
                <a:latin typeface="Arial"/>
                <a:cs typeface="Arial"/>
              </a:rPr>
              <a:t>game</a:t>
            </a:r>
            <a:endParaRPr sz="1800">
              <a:latin typeface="Arial"/>
              <a:cs typeface="Arial"/>
            </a:endParaRPr>
          </a:p>
          <a:p>
            <a:pPr marL="12700">
              <a:lnSpc>
                <a:spcPct val="100000"/>
              </a:lnSpc>
              <a:spcBef>
                <a:spcPts val="610"/>
              </a:spcBef>
            </a:pPr>
            <a:r>
              <a:rPr sz="1800" spc="-5">
                <a:solidFill>
                  <a:srgbClr val="3F3F3E"/>
                </a:solidFill>
                <a:latin typeface="Arial"/>
                <a:cs typeface="Arial"/>
              </a:rPr>
              <a:t>Decide</a:t>
            </a:r>
            <a:r>
              <a:rPr sz="1800" spc="-20">
                <a:solidFill>
                  <a:srgbClr val="3F3F3E"/>
                </a:solidFill>
                <a:latin typeface="Arial"/>
                <a:cs typeface="Arial"/>
              </a:rPr>
              <a:t> </a:t>
            </a:r>
            <a:r>
              <a:rPr sz="1800" spc="-5">
                <a:solidFill>
                  <a:srgbClr val="3F3F3E"/>
                </a:solidFill>
                <a:latin typeface="Arial"/>
                <a:cs typeface="Arial"/>
              </a:rPr>
              <a:t>not</a:t>
            </a:r>
            <a:r>
              <a:rPr sz="1800" spc="-20">
                <a:solidFill>
                  <a:srgbClr val="3F3F3E"/>
                </a:solidFill>
                <a:latin typeface="Arial"/>
                <a:cs typeface="Arial"/>
              </a:rPr>
              <a:t> </a:t>
            </a:r>
            <a:r>
              <a:rPr sz="1800">
                <a:solidFill>
                  <a:srgbClr val="3F3F3E"/>
                </a:solidFill>
                <a:latin typeface="Arial"/>
                <a:cs typeface="Arial"/>
              </a:rPr>
              <a:t>to</a:t>
            </a:r>
            <a:r>
              <a:rPr sz="1800" spc="-15">
                <a:solidFill>
                  <a:srgbClr val="3F3F3E"/>
                </a:solidFill>
                <a:latin typeface="Arial"/>
                <a:cs typeface="Arial"/>
              </a:rPr>
              <a:t> </a:t>
            </a:r>
            <a:r>
              <a:rPr sz="1800">
                <a:solidFill>
                  <a:srgbClr val="3F3F3E"/>
                </a:solidFill>
                <a:latin typeface="Arial"/>
                <a:cs typeface="Arial"/>
              </a:rPr>
              <a:t>reply</a:t>
            </a:r>
            <a:r>
              <a:rPr sz="1800" spc="-10">
                <a:solidFill>
                  <a:srgbClr val="3F3F3E"/>
                </a:solidFill>
                <a:latin typeface="Arial"/>
                <a:cs typeface="Arial"/>
              </a:rPr>
              <a:t> </a:t>
            </a:r>
            <a:r>
              <a:rPr sz="1800" spc="-5">
                <a:solidFill>
                  <a:srgbClr val="3F3F3E"/>
                </a:solidFill>
                <a:latin typeface="Arial"/>
                <a:cs typeface="Arial"/>
              </a:rPr>
              <a:t>at</a:t>
            </a:r>
            <a:r>
              <a:rPr sz="1800" spc="-20">
                <a:solidFill>
                  <a:srgbClr val="3F3F3E"/>
                </a:solidFill>
                <a:latin typeface="Arial"/>
                <a:cs typeface="Arial"/>
              </a:rPr>
              <a:t> </a:t>
            </a:r>
            <a:r>
              <a:rPr sz="1800" spc="-5">
                <a:solidFill>
                  <a:srgbClr val="3F3F3E"/>
                </a:solidFill>
                <a:latin typeface="Arial"/>
                <a:cs typeface="Arial"/>
              </a:rPr>
              <a:t>all</a:t>
            </a:r>
            <a:endParaRPr sz="1800">
              <a:latin typeface="Arial"/>
              <a:cs typeface="Arial"/>
            </a:endParaRPr>
          </a:p>
          <a:p>
            <a:pPr marL="12700" marR="398780">
              <a:lnSpc>
                <a:spcPct val="101899"/>
              </a:lnSpc>
              <a:spcBef>
                <a:spcPts val="565"/>
              </a:spcBef>
            </a:pPr>
            <a:r>
              <a:rPr sz="1800" spc="-5">
                <a:solidFill>
                  <a:srgbClr val="3F3F3E"/>
                </a:solidFill>
                <a:latin typeface="Arial"/>
                <a:cs typeface="Arial"/>
              </a:rPr>
              <a:t>Choose </a:t>
            </a:r>
            <a:r>
              <a:rPr sz="1800">
                <a:solidFill>
                  <a:srgbClr val="3F3F3E"/>
                </a:solidFill>
                <a:latin typeface="Arial"/>
                <a:cs typeface="Arial"/>
              </a:rPr>
              <a:t>to report, </a:t>
            </a:r>
            <a:r>
              <a:rPr sz="1800" spc="-5">
                <a:solidFill>
                  <a:srgbClr val="3F3F3E"/>
                </a:solidFill>
                <a:latin typeface="Arial"/>
                <a:cs typeface="Arial"/>
              </a:rPr>
              <a:t>block or unfriend </a:t>
            </a:r>
            <a:r>
              <a:rPr sz="1800" spc="-490">
                <a:solidFill>
                  <a:srgbClr val="3F3F3E"/>
                </a:solidFill>
                <a:latin typeface="Arial"/>
                <a:cs typeface="Arial"/>
              </a:rPr>
              <a:t> </a:t>
            </a:r>
            <a:r>
              <a:rPr sz="1800">
                <a:solidFill>
                  <a:srgbClr val="3F3F3E"/>
                </a:solidFill>
                <a:latin typeface="Arial"/>
                <a:cs typeface="Arial"/>
              </a:rPr>
              <a:t>the</a:t>
            </a:r>
            <a:r>
              <a:rPr sz="1800" spc="-5">
                <a:solidFill>
                  <a:srgbClr val="3F3F3E"/>
                </a:solidFill>
                <a:latin typeface="Arial"/>
                <a:cs typeface="Arial"/>
              </a:rPr>
              <a:t> </a:t>
            </a:r>
            <a:r>
              <a:rPr sz="1800" spc="-20">
                <a:solidFill>
                  <a:srgbClr val="3F3F3E"/>
                </a:solidFill>
                <a:latin typeface="Arial"/>
                <a:cs typeface="Arial"/>
              </a:rPr>
              <a:t>player.</a:t>
            </a:r>
            <a:endParaRPr sz="1800">
              <a:latin typeface="Arial"/>
              <a:cs typeface="Arial"/>
            </a:endParaRPr>
          </a:p>
        </p:txBody>
      </p:sp>
      <p:pic>
        <p:nvPicPr>
          <p:cNvPr id="8" name="Picture 7" descr="A picture containing text&#10;&#10;Description automatically generated">
            <a:extLst>
              <a:ext uri="{FF2B5EF4-FFF2-40B4-BE49-F238E27FC236}">
                <a16:creationId xmlns:a16="http://schemas.microsoft.com/office/drawing/2014/main" id="{B521B3D5-2141-0240-808A-AF30156F82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0344" y="455475"/>
            <a:ext cx="1905000" cy="635000"/>
          </a:xfrm>
          <a:prstGeom prst="rect">
            <a:avLst/>
          </a:prstGeom>
        </p:spPr>
      </p:pic>
      <p:pic>
        <p:nvPicPr>
          <p:cNvPr id="9" name="Picture 8">
            <a:extLst>
              <a:ext uri="{FF2B5EF4-FFF2-40B4-BE49-F238E27FC236}">
                <a16:creationId xmlns:a16="http://schemas.microsoft.com/office/drawing/2014/main" id="{5530DC4F-4C68-D248-AAAE-94AFF71992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6354" y="303074"/>
            <a:ext cx="2980383" cy="993461"/>
          </a:xfrm>
          <a:prstGeom prst="rect">
            <a:avLst/>
          </a:prstGeom>
        </p:spPr>
      </p:pic>
      <p:sp>
        <p:nvSpPr>
          <p:cNvPr id="10" name="Rectangle 9">
            <a:extLst>
              <a:ext uri="{FF2B5EF4-FFF2-40B4-BE49-F238E27FC236}">
                <a16:creationId xmlns:a16="http://schemas.microsoft.com/office/drawing/2014/main" id="{645738FF-22C5-D745-944F-DE04B9AD1A8A}"/>
              </a:ext>
            </a:extLst>
          </p:cNvPr>
          <p:cNvSpPr/>
          <p:nvPr/>
        </p:nvSpPr>
        <p:spPr>
          <a:xfrm>
            <a:off x="7512730" y="4340643"/>
            <a:ext cx="110630" cy="110630"/>
          </a:xfrm>
          <a:prstGeom prst="rect">
            <a:avLst/>
          </a:prstGeom>
          <a:solidFill>
            <a:srgbClr val="F06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E45F7C8-A829-EB46-AE86-F5454E94100D}"/>
              </a:ext>
            </a:extLst>
          </p:cNvPr>
          <p:cNvSpPr/>
          <p:nvPr/>
        </p:nvSpPr>
        <p:spPr>
          <a:xfrm>
            <a:off x="7512730" y="5231550"/>
            <a:ext cx="110630" cy="110630"/>
          </a:xfrm>
          <a:prstGeom prst="rect">
            <a:avLst/>
          </a:prstGeom>
          <a:solidFill>
            <a:srgbClr val="F06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9B06F4-E647-1B49-8579-5C099E439348}"/>
              </a:ext>
            </a:extLst>
          </p:cNvPr>
          <p:cNvSpPr/>
          <p:nvPr/>
        </p:nvSpPr>
        <p:spPr>
          <a:xfrm>
            <a:off x="7512730" y="5595823"/>
            <a:ext cx="110630" cy="110630"/>
          </a:xfrm>
          <a:prstGeom prst="rect">
            <a:avLst/>
          </a:prstGeom>
          <a:solidFill>
            <a:srgbClr val="F06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omputer&#10;&#10;Description automatically generated with medium confidence">
            <a:extLst>
              <a:ext uri="{FF2B5EF4-FFF2-40B4-BE49-F238E27FC236}">
                <a16:creationId xmlns:a16="http://schemas.microsoft.com/office/drawing/2014/main" id="{CCE66915-4EF1-A247-B98E-55DC328E35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41" y="0"/>
            <a:ext cx="7278624"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8" presetClass="emph" presetSubtype="0" fill="hold" nodeType="withEffect">
                                  <p:stCondLst>
                                    <p:cond delay="0"/>
                                  </p:stCondLst>
                                  <p:childTnLst>
                                    <p:animRot by="21600000">
                                      <p:cBhvr>
                                        <p:cTn id="22" dur="1000" fill="hold"/>
                                        <p:tgtEl>
                                          <p:spTgt spid="9"/>
                                        </p:tgtEl>
                                        <p:attrNameLst>
                                          <p:attrName>r</p:attrName>
                                        </p:attrNameLst>
                                      </p:cBhvr>
                                    </p:animRo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2" grpId="0"/>
      <p:bldP spid="3" grpId="0"/>
      <p:bldP spid="5" grpId="0"/>
      <p:bldP spid="10" grpId="0" animBg="1"/>
      <p:bldP spid="11"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TotalTime>
  <Words>1788</Words>
  <Application>Microsoft Office PowerPoint</Application>
  <PresentationFormat>Widescreen</PresentationFormat>
  <Paragraphs>156</Paragraphs>
  <Slides>18</Slides>
  <Notes>17</Notes>
  <HiddenSlides>4</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Helvetica</vt:lpstr>
      <vt:lpstr>HelveticaNeueLT Arabic 55 Roman</vt:lpstr>
      <vt:lpstr>Office Theme</vt:lpstr>
      <vt:lpstr>PowerPoint Presentation</vt:lpstr>
      <vt:lpstr>How do you have fun online?</vt:lpstr>
      <vt:lpstr>What games and apps  do you enjoy?</vt:lpstr>
      <vt:lpstr>PowerPoint Presentation</vt:lpstr>
      <vt:lpstr>PowerPoint Presentation</vt:lpstr>
      <vt:lpstr>PowerPoint Presentation</vt:lpstr>
      <vt:lpstr>It can be fun to trade things with  other people, but remember not everyone wants to trade all  the time and it’s okay to say no. Skylab99 has done the right thing  here by accepting their decision.</vt:lpstr>
      <vt:lpstr>PowerPoint Presentation</vt:lpstr>
      <vt:lpstr>  It’s important to keep personal  information  safe online. Even if you  have been playing  a game with someone for a long time, if you don’t know them offline they are still a stranger.</vt:lpstr>
      <vt:lpstr>PowerPoint Presentation</vt:lpstr>
      <vt:lpstr>PowerPoint Presentation</vt:lpstr>
      <vt:lpstr>PowerPoint Presentation</vt:lpstr>
      <vt:lpstr>What does being respectful  online look like?</vt:lpstr>
      <vt:lpstr>Being respectful online means:</vt:lpstr>
      <vt:lpstr>Take a  screenshot</vt:lpstr>
      <vt:lpstr>but if anything online makes you feel…</vt:lpstr>
      <vt:lpstr>Talk to an adult for help and support!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Delivery notes</dc:title>
  <dc:creator>Dean Thomas</dc:creator>
  <cp:lastModifiedBy>D Thomas (Penygloddfa CP School)</cp:lastModifiedBy>
  <cp:revision>10</cp:revision>
  <dcterms:created xsi:type="dcterms:W3CDTF">2021-10-21T08:35:35Z</dcterms:created>
  <dcterms:modified xsi:type="dcterms:W3CDTF">2023-11-10T12:32:57Z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2021-10-21T00:00:00Z</vt:filetime>
  </property>
  <property fmtid="{D5CDD505-2E9C-101B-9397-08002B2CF9AE}" pid="3" name="Creator">
    <vt:lpwstr>Adobe InDesign 16.4 (Macintosh)</vt:lpwstr>
  </property>
  <property fmtid="{D5CDD505-2E9C-101B-9397-08002B2CF9AE}" pid="4" name="LastSaved">
    <vt:filetime>2021-10-21T00:00:00Z</vt:filetime>
  </property>
</Properties>
</file>